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36" r:id="rId2"/>
    <p:sldMasterId id="2147483867" r:id="rId3"/>
  </p:sldMasterIdLst>
  <p:notesMasterIdLst>
    <p:notesMasterId r:id="rId21"/>
  </p:notesMasterIdLst>
  <p:sldIdLst>
    <p:sldId id="257" r:id="rId4"/>
    <p:sldId id="293" r:id="rId5"/>
    <p:sldId id="270" r:id="rId6"/>
    <p:sldId id="272" r:id="rId7"/>
    <p:sldId id="273" r:id="rId8"/>
    <p:sldId id="274" r:id="rId9"/>
    <p:sldId id="275" r:id="rId10"/>
    <p:sldId id="276" r:id="rId11"/>
    <p:sldId id="277" r:id="rId12"/>
    <p:sldId id="297" r:id="rId13"/>
    <p:sldId id="278" r:id="rId14"/>
    <p:sldId id="261" r:id="rId15"/>
    <p:sldId id="288" r:id="rId16"/>
    <p:sldId id="284" r:id="rId17"/>
    <p:sldId id="289" r:id="rId18"/>
    <p:sldId id="296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49691"/>
    <a:srgbClr val="FCEDD6"/>
    <a:srgbClr val="FDFAF1"/>
    <a:srgbClr val="000000"/>
    <a:srgbClr val="002060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660"/>
  </p:normalViewPr>
  <p:slideViewPr>
    <p:cSldViewPr snapToGrid="0">
      <p:cViewPr varScale="1">
        <p:scale>
          <a:sx n="85" d="100"/>
          <a:sy n="85" d="100"/>
        </p:scale>
        <p:origin x="3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97138-7989-4C01-9293-5B011EA0268A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58D10-11A4-4AB9-98EA-F899FF56EF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1920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356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7" name="Google Shape;273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736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7" name="Google Shape;285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626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Google Shape;338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1" name="Google Shape;338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90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Google Shape;338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1" name="Google Shape;338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2354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Google Shape;338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1" name="Google Shape;338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076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Google Shape;338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1" name="Google Shape;338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669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Google Shape;338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1" name="Google Shape;338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713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Google Shape;338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1" name="Google Shape;338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60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3828850">
            <a:off x="-1495157" y="3781830"/>
            <a:ext cx="4061613" cy="5785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-5400000" flipH="1">
            <a:off x="7472526" y="1380207"/>
            <a:ext cx="3282447" cy="810816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04768" y="-566207"/>
            <a:ext cx="2872553" cy="2395233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-5097765" flipH="1">
            <a:off x="-236660" y="-1808084"/>
            <a:ext cx="4101744" cy="5489408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5618119">
            <a:off x="11432247" y="2101411"/>
            <a:ext cx="1287620" cy="790364"/>
            <a:chOff x="3635425" y="69650"/>
            <a:chExt cx="965800" cy="592825"/>
          </a:xfrm>
        </p:grpSpPr>
        <p:sp>
          <p:nvSpPr>
            <p:cNvPr id="14" name="Google Shape;14;p2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131385" y="-492333"/>
            <a:ext cx="1287740" cy="1440065"/>
            <a:chOff x="2180275" y="-47850"/>
            <a:chExt cx="812625" cy="908750"/>
          </a:xfrm>
        </p:grpSpPr>
        <p:sp>
          <p:nvSpPr>
            <p:cNvPr id="37" name="Google Shape;37;p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>
            <a:off x="1214867" y="1632017"/>
            <a:ext cx="9762400" cy="28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67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3076900" y="4591583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938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1"/>
          <p:cNvSpPr/>
          <p:nvPr/>
        </p:nvSpPr>
        <p:spPr>
          <a:xfrm rot="5400000" flipH="1">
            <a:off x="1127312" y="-2321786"/>
            <a:ext cx="3864747" cy="7309295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" name="Google Shape;719;p11"/>
          <p:cNvSpPr/>
          <p:nvPr/>
        </p:nvSpPr>
        <p:spPr>
          <a:xfrm rot="-3828850">
            <a:off x="-1495157" y="3781830"/>
            <a:ext cx="4061613" cy="5785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" name="Google Shape;720;p11"/>
          <p:cNvSpPr/>
          <p:nvPr/>
        </p:nvSpPr>
        <p:spPr>
          <a:xfrm rot="-5400000" flipH="1">
            <a:off x="7472526" y="1380207"/>
            <a:ext cx="3282447" cy="810816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" name="Google Shape;721;p11"/>
          <p:cNvSpPr/>
          <p:nvPr/>
        </p:nvSpPr>
        <p:spPr>
          <a:xfrm>
            <a:off x="9804768" y="-566207"/>
            <a:ext cx="2872553" cy="2395233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22" name="Google Shape;722;p11"/>
          <p:cNvGrpSpPr/>
          <p:nvPr/>
        </p:nvGrpSpPr>
        <p:grpSpPr>
          <a:xfrm rot="2321181" flipH="1">
            <a:off x="9876373" y="-570746"/>
            <a:ext cx="2960691" cy="2580759"/>
            <a:chOff x="-5434800" y="644925"/>
            <a:chExt cx="3658275" cy="3188825"/>
          </a:xfrm>
        </p:grpSpPr>
        <p:sp>
          <p:nvSpPr>
            <p:cNvPr id="723" name="Google Shape;723;p11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5" name="Google Shape;765;p11"/>
          <p:cNvGrpSpPr/>
          <p:nvPr/>
        </p:nvGrpSpPr>
        <p:grpSpPr>
          <a:xfrm rot="2700000">
            <a:off x="10600717" y="6027117"/>
            <a:ext cx="1567779" cy="782339"/>
            <a:chOff x="5351150" y="1861950"/>
            <a:chExt cx="1036450" cy="517200"/>
          </a:xfrm>
        </p:grpSpPr>
        <p:sp>
          <p:nvSpPr>
            <p:cNvPr id="766" name="Google Shape;766;p11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8" name="Google Shape;788;p11"/>
          <p:cNvGrpSpPr/>
          <p:nvPr/>
        </p:nvGrpSpPr>
        <p:grpSpPr>
          <a:xfrm rot="-1667846" flipH="1">
            <a:off x="121724" y="5821564"/>
            <a:ext cx="827881" cy="1193453"/>
            <a:chOff x="3563300" y="2901850"/>
            <a:chExt cx="712675" cy="1027375"/>
          </a:xfrm>
        </p:grpSpPr>
        <p:sp>
          <p:nvSpPr>
            <p:cNvPr id="789" name="Google Shape;789;p11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1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11"/>
          <p:cNvGrpSpPr/>
          <p:nvPr/>
        </p:nvGrpSpPr>
        <p:grpSpPr>
          <a:xfrm rot="-5721994" flipH="1">
            <a:off x="11513824" y="6198314"/>
            <a:ext cx="1047785" cy="643149"/>
            <a:chOff x="3635425" y="69650"/>
            <a:chExt cx="965800" cy="592825"/>
          </a:xfrm>
        </p:grpSpPr>
        <p:sp>
          <p:nvSpPr>
            <p:cNvPr id="808" name="Google Shape;808;p1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0" name="Google Shape;830;p11"/>
          <p:cNvGrpSpPr/>
          <p:nvPr/>
        </p:nvGrpSpPr>
        <p:grpSpPr>
          <a:xfrm>
            <a:off x="-232902" y="-566199"/>
            <a:ext cx="1287740" cy="1440065"/>
            <a:chOff x="2180275" y="-47850"/>
            <a:chExt cx="812625" cy="908750"/>
          </a:xfrm>
        </p:grpSpPr>
        <p:sp>
          <p:nvSpPr>
            <p:cNvPr id="831" name="Google Shape;831;p11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9" name="Google Shape;849;p11"/>
          <p:cNvSpPr txBox="1">
            <a:spLocks noGrp="1"/>
          </p:cNvSpPr>
          <p:nvPr>
            <p:ph type="title" hasCustomPrompt="1"/>
          </p:nvPr>
        </p:nvSpPr>
        <p:spPr>
          <a:xfrm>
            <a:off x="4831067" y="1953233"/>
            <a:ext cx="6410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50" name="Google Shape;850;p11"/>
          <p:cNvSpPr txBox="1">
            <a:spLocks noGrp="1"/>
          </p:cNvSpPr>
          <p:nvPr>
            <p:ph type="subTitle" idx="1"/>
          </p:nvPr>
        </p:nvSpPr>
        <p:spPr>
          <a:xfrm>
            <a:off x="4831067" y="4241967"/>
            <a:ext cx="6410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842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967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13"/>
          <p:cNvGrpSpPr/>
          <p:nvPr/>
        </p:nvGrpSpPr>
        <p:grpSpPr>
          <a:xfrm>
            <a:off x="-882124" y="-1300456"/>
            <a:ext cx="14268104" cy="9581581"/>
            <a:chOff x="-661593" y="-975342"/>
            <a:chExt cx="10701078" cy="7186186"/>
          </a:xfrm>
        </p:grpSpPr>
        <p:sp>
          <p:nvSpPr>
            <p:cNvPr id="854" name="Google Shape;854;p13"/>
            <p:cNvSpPr/>
            <p:nvPr/>
          </p:nvSpPr>
          <p:spPr>
            <a:xfrm rot="-5400000" flipH="1">
              <a:off x="7274485" y="3354218"/>
              <a:ext cx="2312448" cy="2820166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55" name="Google Shape;855;p13"/>
            <p:cNvGrpSpPr/>
            <p:nvPr/>
          </p:nvGrpSpPr>
          <p:grpSpPr>
            <a:xfrm rot="2150411" flipH="1">
              <a:off x="8990962" y="3921682"/>
              <a:ext cx="306095" cy="461663"/>
              <a:chOff x="5185050" y="2463125"/>
              <a:chExt cx="751475" cy="1133400"/>
            </a:xfrm>
          </p:grpSpPr>
          <p:sp>
            <p:nvSpPr>
              <p:cNvPr id="856" name="Google Shape;856;p13"/>
              <p:cNvSpPr/>
              <p:nvPr/>
            </p:nvSpPr>
            <p:spPr>
              <a:xfrm>
                <a:off x="5185050" y="2463125"/>
                <a:ext cx="751475" cy="1067250"/>
              </a:xfrm>
              <a:custGeom>
                <a:avLst/>
                <a:gdLst/>
                <a:ahLst/>
                <a:cxnLst/>
                <a:rect l="l" t="t" r="r" b="b"/>
                <a:pathLst>
                  <a:path w="30059" h="42690" extrusionOk="0">
                    <a:moveTo>
                      <a:pt x="1831" y="0"/>
                    </a:moveTo>
                    <a:lnTo>
                      <a:pt x="1831" y="0"/>
                    </a:lnTo>
                    <a:cubicBezTo>
                      <a:pt x="2368" y="2188"/>
                      <a:pt x="1194" y="4476"/>
                      <a:pt x="697" y="6764"/>
                    </a:cubicBezTo>
                    <a:cubicBezTo>
                      <a:pt x="239" y="9071"/>
                      <a:pt x="1" y="11538"/>
                      <a:pt x="1393" y="13428"/>
                    </a:cubicBezTo>
                    <a:cubicBezTo>
                      <a:pt x="2845" y="15357"/>
                      <a:pt x="5809" y="16412"/>
                      <a:pt x="6904" y="18500"/>
                    </a:cubicBezTo>
                    <a:cubicBezTo>
                      <a:pt x="8236" y="21066"/>
                      <a:pt x="6347" y="24448"/>
                      <a:pt x="8018" y="26855"/>
                    </a:cubicBezTo>
                    <a:cubicBezTo>
                      <a:pt x="9589" y="29143"/>
                      <a:pt x="13826" y="29779"/>
                      <a:pt x="15060" y="32206"/>
                    </a:cubicBezTo>
                    <a:cubicBezTo>
                      <a:pt x="15875" y="33838"/>
                      <a:pt x="15060" y="35887"/>
                      <a:pt x="15597" y="37617"/>
                    </a:cubicBezTo>
                    <a:cubicBezTo>
                      <a:pt x="15696" y="37975"/>
                      <a:pt x="15875" y="38313"/>
                      <a:pt x="16174" y="38592"/>
                    </a:cubicBezTo>
                    <a:cubicBezTo>
                      <a:pt x="16611" y="38970"/>
                      <a:pt x="17268" y="39129"/>
                      <a:pt x="17904" y="39288"/>
                    </a:cubicBezTo>
                    <a:cubicBezTo>
                      <a:pt x="20470" y="39925"/>
                      <a:pt x="23295" y="40720"/>
                      <a:pt x="24051" y="42690"/>
                    </a:cubicBezTo>
                    <a:cubicBezTo>
                      <a:pt x="25503" y="40621"/>
                      <a:pt x="26975" y="38592"/>
                      <a:pt x="28408" y="36523"/>
                    </a:cubicBezTo>
                    <a:cubicBezTo>
                      <a:pt x="29004" y="35648"/>
                      <a:pt x="29621" y="34792"/>
                      <a:pt x="29800" y="33838"/>
                    </a:cubicBezTo>
                    <a:cubicBezTo>
                      <a:pt x="30059" y="32425"/>
                      <a:pt x="29183" y="31132"/>
                      <a:pt x="28487" y="29879"/>
                    </a:cubicBezTo>
                    <a:cubicBezTo>
                      <a:pt x="27711" y="28526"/>
                      <a:pt x="27075" y="26975"/>
                      <a:pt x="27473" y="25403"/>
                    </a:cubicBezTo>
                    <a:cubicBezTo>
                      <a:pt x="27731" y="24249"/>
                      <a:pt x="28567" y="23076"/>
                      <a:pt x="28388" y="21922"/>
                    </a:cubicBezTo>
                    <a:cubicBezTo>
                      <a:pt x="28288" y="21265"/>
                      <a:pt x="27831" y="20689"/>
                      <a:pt x="27373" y="20171"/>
                    </a:cubicBezTo>
                    <a:cubicBezTo>
                      <a:pt x="26199" y="18898"/>
                      <a:pt x="24747" y="17784"/>
                      <a:pt x="23096" y="16889"/>
                    </a:cubicBezTo>
                    <a:cubicBezTo>
                      <a:pt x="21346" y="15934"/>
                      <a:pt x="19277" y="15138"/>
                      <a:pt x="18481" y="13607"/>
                    </a:cubicBezTo>
                    <a:cubicBezTo>
                      <a:pt x="17924" y="12453"/>
                      <a:pt x="18163" y="11080"/>
                      <a:pt x="17944" y="9847"/>
                    </a:cubicBezTo>
                    <a:cubicBezTo>
                      <a:pt x="17347" y="6465"/>
                      <a:pt x="13369" y="4277"/>
                      <a:pt x="9191" y="3203"/>
                    </a:cubicBezTo>
                    <a:cubicBezTo>
                      <a:pt x="6406" y="2507"/>
                      <a:pt x="3144" y="1989"/>
                      <a:pt x="1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13"/>
              <p:cNvSpPr/>
              <p:nvPr/>
            </p:nvSpPr>
            <p:spPr>
              <a:xfrm>
                <a:off x="5320825" y="2577500"/>
                <a:ext cx="502800" cy="1019025"/>
              </a:xfrm>
              <a:custGeom>
                <a:avLst/>
                <a:gdLst/>
                <a:ahLst/>
                <a:cxnLst/>
                <a:rect l="l" t="t" r="r" b="b"/>
                <a:pathLst>
                  <a:path w="20112" h="407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225" y="11240"/>
                      <a:pt x="17208" y="25582"/>
                      <a:pt x="18859" y="40761"/>
                    </a:cubicBezTo>
                    <a:lnTo>
                      <a:pt x="20112" y="40601"/>
                    </a:lnTo>
                    <a:cubicBezTo>
                      <a:pt x="18063" y="25304"/>
                      <a:pt x="10623" y="1104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8" name="Google Shape;858;p13"/>
            <p:cNvGrpSpPr/>
            <p:nvPr/>
          </p:nvGrpSpPr>
          <p:grpSpPr>
            <a:xfrm rot="-6599930" flipH="1">
              <a:off x="8246312" y="3927196"/>
              <a:ext cx="1141817" cy="450658"/>
              <a:chOff x="5351150" y="1861950"/>
              <a:chExt cx="1310412" cy="517200"/>
            </a:xfrm>
          </p:grpSpPr>
          <p:sp>
            <p:nvSpPr>
              <p:cNvPr id="859" name="Google Shape;859;p13"/>
              <p:cNvSpPr/>
              <p:nvPr/>
            </p:nvSpPr>
            <p:spPr>
              <a:xfrm>
                <a:off x="5429735" y="2107037"/>
                <a:ext cx="1231827" cy="209467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13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1" name="Google Shape;881;p13"/>
            <p:cNvSpPr/>
            <p:nvPr/>
          </p:nvSpPr>
          <p:spPr>
            <a:xfrm rot="-5400000">
              <a:off x="-385354" y="-1014764"/>
              <a:ext cx="2445143" cy="2523987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13"/>
            <p:cNvSpPr/>
            <p:nvPr/>
          </p:nvSpPr>
          <p:spPr>
            <a:xfrm rot="-5400000">
              <a:off x="-881832" y="3782714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83" name="Google Shape;883;p13"/>
            <p:cNvGrpSpPr/>
            <p:nvPr/>
          </p:nvGrpSpPr>
          <p:grpSpPr>
            <a:xfrm rot="1138275">
              <a:off x="7741233" y="3866233"/>
              <a:ext cx="2021413" cy="2040879"/>
              <a:chOff x="-1027257" y="2398023"/>
              <a:chExt cx="2021374" cy="2040840"/>
            </a:xfrm>
          </p:grpSpPr>
          <p:sp>
            <p:nvSpPr>
              <p:cNvPr id="884" name="Google Shape;884;p13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 rot="-3471661">
                <a:off x="-790581" y="2776163"/>
                <a:ext cx="1506946" cy="1331913"/>
              </a:xfrm>
              <a:custGeom>
                <a:avLst/>
                <a:gdLst/>
                <a:ahLst/>
                <a:cxnLst/>
                <a:rect l="l" t="t" r="r" b="b"/>
                <a:pathLst>
                  <a:path w="60275" h="53274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17565" y="53274"/>
                    </a:lnTo>
                    <a:lnTo>
                      <a:pt x="60275" y="34316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 rot="-3471661">
                <a:off x="-686559" y="2721531"/>
                <a:ext cx="1479120" cy="1293611"/>
              </a:xfrm>
              <a:custGeom>
                <a:avLst/>
                <a:gdLst/>
                <a:ahLst/>
                <a:cxnLst/>
                <a:rect l="l" t="t" r="r" b="b"/>
                <a:pathLst>
                  <a:path w="59162" h="51742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59161" y="3176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 rot="-3471661">
                <a:off x="-540170" y="2821733"/>
                <a:ext cx="1208557" cy="1057875"/>
              </a:xfrm>
              <a:custGeom>
                <a:avLst/>
                <a:gdLst/>
                <a:ahLst/>
                <a:cxnLst/>
                <a:rect l="l" t="t" r="r" b="b"/>
                <a:pathLst>
                  <a:path w="48340" h="42313" extrusionOk="0">
                    <a:moveTo>
                      <a:pt x="36822" y="0"/>
                    </a:moveTo>
                    <a:lnTo>
                      <a:pt x="1" y="16332"/>
                    </a:lnTo>
                    <a:lnTo>
                      <a:pt x="11518" y="42312"/>
                    </a:lnTo>
                    <a:lnTo>
                      <a:pt x="48340" y="25980"/>
                    </a:lnTo>
                    <a:lnTo>
                      <a:pt x="36822" y="0"/>
                    </a:lnTo>
                    <a:close/>
                  </a:path>
                </a:pathLst>
              </a:custGeom>
              <a:solidFill>
                <a:schemeClr val="lt2"/>
              </a:solidFill>
              <a:ln w="29350" cap="flat" cmpd="sng">
                <a:solidFill>
                  <a:schemeClr val="accent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 rot="-3471661">
                <a:off x="-187330" y="2840892"/>
                <a:ext cx="567477" cy="629655"/>
              </a:xfrm>
              <a:custGeom>
                <a:avLst/>
                <a:gdLst/>
                <a:ahLst/>
                <a:cxnLst/>
                <a:rect l="l" t="t" r="r" b="b"/>
                <a:pathLst>
                  <a:path w="22698" h="25185" extrusionOk="0">
                    <a:moveTo>
                      <a:pt x="12493" y="1"/>
                    </a:moveTo>
                    <a:lnTo>
                      <a:pt x="1293" y="4974"/>
                    </a:lnTo>
                    <a:cubicBezTo>
                      <a:pt x="1870" y="6247"/>
                      <a:pt x="1293" y="7759"/>
                      <a:pt x="0" y="8316"/>
                    </a:cubicBezTo>
                    <a:lnTo>
                      <a:pt x="6923" y="23892"/>
                    </a:lnTo>
                    <a:cubicBezTo>
                      <a:pt x="7253" y="23740"/>
                      <a:pt x="7602" y="23668"/>
                      <a:pt x="7947" y="23668"/>
                    </a:cubicBezTo>
                    <a:cubicBezTo>
                      <a:pt x="8913" y="23668"/>
                      <a:pt x="9849" y="24232"/>
                      <a:pt x="10245" y="25185"/>
                    </a:cubicBezTo>
                    <a:lnTo>
                      <a:pt x="21444" y="20212"/>
                    </a:lnTo>
                    <a:cubicBezTo>
                      <a:pt x="20868" y="18939"/>
                      <a:pt x="21444" y="17427"/>
                      <a:pt x="22698" y="16870"/>
                    </a:cubicBezTo>
                    <a:lnTo>
                      <a:pt x="15815" y="1294"/>
                    </a:lnTo>
                    <a:cubicBezTo>
                      <a:pt x="15480" y="1445"/>
                      <a:pt x="15128" y="1517"/>
                      <a:pt x="14782" y="1517"/>
                    </a:cubicBezTo>
                    <a:cubicBezTo>
                      <a:pt x="13814" y="1517"/>
                      <a:pt x="12889" y="953"/>
                      <a:pt x="12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 rot="-3471661">
                <a:off x="-79013" y="3175333"/>
                <a:ext cx="262112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4" h="20869" extrusionOk="0">
                    <a:moveTo>
                      <a:pt x="153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 rot="-3471661">
                <a:off x="-88851" y="3251580"/>
                <a:ext cx="262612" cy="52225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20889" extrusionOk="0">
                    <a:moveTo>
                      <a:pt x="1552" y="1"/>
                    </a:moveTo>
                    <a:lnTo>
                      <a:pt x="1" y="697"/>
                    </a:lnTo>
                    <a:lnTo>
                      <a:pt x="8952" y="20888"/>
                    </a:lnTo>
                    <a:lnTo>
                      <a:pt x="1050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 rot="-3471661">
                <a:off x="-98885" y="3328473"/>
                <a:ext cx="262137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5" h="20869" extrusionOk="0">
                    <a:moveTo>
                      <a:pt x="155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 rot="-3471661">
                <a:off x="-108713" y="3404738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7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 rot="-3471661">
                <a:off x="-118804" y="3480624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8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 rot="-3471661">
                <a:off x="-130080" y="2905780"/>
                <a:ext cx="452121" cy="499349"/>
              </a:xfrm>
              <a:custGeom>
                <a:avLst/>
                <a:gdLst/>
                <a:ahLst/>
                <a:cxnLst/>
                <a:rect l="l" t="t" r="r" b="b"/>
                <a:pathLst>
                  <a:path w="18084" h="19973" extrusionOk="0">
                    <a:moveTo>
                      <a:pt x="9927" y="1"/>
                    </a:moveTo>
                    <a:lnTo>
                      <a:pt x="1015" y="3939"/>
                    </a:lnTo>
                    <a:cubicBezTo>
                      <a:pt x="1473" y="4954"/>
                      <a:pt x="1015" y="6148"/>
                      <a:pt x="1" y="6605"/>
                    </a:cubicBezTo>
                    <a:lnTo>
                      <a:pt x="5511" y="18958"/>
                    </a:lnTo>
                    <a:cubicBezTo>
                      <a:pt x="5776" y="18844"/>
                      <a:pt x="6054" y="18789"/>
                      <a:pt x="6327" y="18789"/>
                    </a:cubicBezTo>
                    <a:cubicBezTo>
                      <a:pt x="7098" y="18789"/>
                      <a:pt x="7834" y="19224"/>
                      <a:pt x="8157" y="19973"/>
                    </a:cubicBezTo>
                    <a:lnTo>
                      <a:pt x="17069" y="16034"/>
                    </a:lnTo>
                    <a:cubicBezTo>
                      <a:pt x="16591" y="15040"/>
                      <a:pt x="17069" y="13866"/>
                      <a:pt x="18083" y="13389"/>
                    </a:cubicBezTo>
                    <a:lnTo>
                      <a:pt x="12593" y="1035"/>
                    </a:lnTo>
                    <a:cubicBezTo>
                      <a:pt x="12328" y="1149"/>
                      <a:pt x="12051" y="1204"/>
                      <a:pt x="11779" y="1204"/>
                    </a:cubicBezTo>
                    <a:cubicBezTo>
                      <a:pt x="11006" y="1204"/>
                      <a:pt x="10265" y="765"/>
                      <a:pt x="9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896" name="Google Shape;896;p13"/>
              <p:cNvCxnSpPr/>
              <p:nvPr/>
            </p:nvCxnSpPr>
            <p:spPr>
              <a:xfrm rot="-3471273">
                <a:off x="-310659" y="3622309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13"/>
              <p:cNvCxnSpPr/>
              <p:nvPr/>
            </p:nvCxnSpPr>
            <p:spPr>
              <a:xfrm rot="-3471273">
                <a:off x="-300385" y="3605956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13"/>
              <p:cNvCxnSpPr/>
              <p:nvPr/>
            </p:nvCxnSpPr>
            <p:spPr>
              <a:xfrm rot="-3471273">
                <a:off x="-290111" y="3589603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13"/>
              <p:cNvCxnSpPr/>
              <p:nvPr/>
            </p:nvCxnSpPr>
            <p:spPr>
              <a:xfrm rot="-3471273">
                <a:off x="-279838" y="3573250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00" name="Google Shape;900;p13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 rot="-3471661">
                <a:off x="-901254" y="3114429"/>
                <a:ext cx="944470" cy="404369"/>
              </a:xfrm>
              <a:custGeom>
                <a:avLst/>
                <a:gdLst/>
                <a:ahLst/>
                <a:cxnLst/>
                <a:rect l="l" t="t" r="r" b="b"/>
                <a:pathLst>
                  <a:path w="37777" h="16174" fill="none" extrusionOk="0">
                    <a:moveTo>
                      <a:pt x="37777" y="1"/>
                    </a:moveTo>
                    <a:lnTo>
                      <a:pt x="1" y="1617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 rot="-3471661">
                <a:off x="-939642" y="3130954"/>
                <a:ext cx="944995" cy="403869"/>
              </a:xfrm>
              <a:custGeom>
                <a:avLst/>
                <a:gdLst/>
                <a:ahLst/>
                <a:cxnLst/>
                <a:rect l="l" t="t" r="r" b="b"/>
                <a:pathLst>
                  <a:path w="37798" h="16154" fill="none" extrusionOk="0">
                    <a:moveTo>
                      <a:pt x="37797" y="1"/>
                    </a:moveTo>
                    <a:lnTo>
                      <a:pt x="1" y="1615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4" name="Google Shape;904;p13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905" name="Google Shape;905;p13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13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13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13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3" name="Google Shape;923;p13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924" name="Google Shape;924;p13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13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13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13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13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13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0" name="Google Shape;930;p13"/>
            <p:cNvSpPr/>
            <p:nvPr/>
          </p:nvSpPr>
          <p:spPr>
            <a:xfrm rot="-5243638" flipH="1">
              <a:off x="6569771" y="-1469727"/>
              <a:ext cx="1965418" cy="4576395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1" name="Google Shape;931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3"/>
          <p:cNvSpPr txBox="1">
            <a:spLocks noGrp="1"/>
          </p:cNvSpPr>
          <p:nvPr>
            <p:ph type="subTitle" idx="1"/>
          </p:nvPr>
        </p:nvSpPr>
        <p:spPr>
          <a:xfrm>
            <a:off x="960000" y="2843996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3"/>
          <p:cNvSpPr txBox="1">
            <a:spLocks noGrp="1"/>
          </p:cNvSpPr>
          <p:nvPr>
            <p:ph type="subTitle" idx="2"/>
          </p:nvPr>
        </p:nvSpPr>
        <p:spPr>
          <a:xfrm>
            <a:off x="4450033" y="2843996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13"/>
          <p:cNvSpPr txBox="1">
            <a:spLocks noGrp="1"/>
          </p:cNvSpPr>
          <p:nvPr>
            <p:ph type="subTitle" idx="3"/>
          </p:nvPr>
        </p:nvSpPr>
        <p:spPr>
          <a:xfrm>
            <a:off x="960000" y="5154901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3"/>
          <p:cNvSpPr txBox="1">
            <a:spLocks noGrp="1"/>
          </p:cNvSpPr>
          <p:nvPr>
            <p:ph type="subTitle" idx="4"/>
          </p:nvPr>
        </p:nvSpPr>
        <p:spPr>
          <a:xfrm>
            <a:off x="4450033" y="5154901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13"/>
          <p:cNvSpPr txBox="1">
            <a:spLocks noGrp="1"/>
          </p:cNvSpPr>
          <p:nvPr>
            <p:ph type="subTitle" idx="5"/>
          </p:nvPr>
        </p:nvSpPr>
        <p:spPr>
          <a:xfrm>
            <a:off x="7940067" y="2843996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3"/>
          <p:cNvSpPr txBox="1">
            <a:spLocks noGrp="1"/>
          </p:cNvSpPr>
          <p:nvPr>
            <p:ph type="subTitle" idx="6"/>
          </p:nvPr>
        </p:nvSpPr>
        <p:spPr>
          <a:xfrm>
            <a:off x="7940067" y="5154901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1776033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9" name="Google Shape;9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0000" y="4086159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0" name="Google Shape;940;p13"/>
          <p:cNvSpPr txBox="1">
            <a:spLocks noGrp="1"/>
          </p:cNvSpPr>
          <p:nvPr>
            <p:ph type="title" idx="9" hasCustomPrompt="1"/>
          </p:nvPr>
        </p:nvSpPr>
        <p:spPr>
          <a:xfrm>
            <a:off x="4450033" y="1776033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1" name="Google Shape;941;p13"/>
          <p:cNvSpPr txBox="1">
            <a:spLocks noGrp="1"/>
          </p:cNvSpPr>
          <p:nvPr>
            <p:ph type="title" idx="13" hasCustomPrompt="1"/>
          </p:nvPr>
        </p:nvSpPr>
        <p:spPr>
          <a:xfrm>
            <a:off x="4450033" y="4086159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2" name="Google Shape;942;p13"/>
          <p:cNvSpPr txBox="1">
            <a:spLocks noGrp="1"/>
          </p:cNvSpPr>
          <p:nvPr>
            <p:ph type="title" idx="14" hasCustomPrompt="1"/>
          </p:nvPr>
        </p:nvSpPr>
        <p:spPr>
          <a:xfrm>
            <a:off x="7940067" y="1776033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3" name="Google Shape;9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940067" y="4086159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6"/>
          </p:nvPr>
        </p:nvSpPr>
        <p:spPr>
          <a:xfrm>
            <a:off x="960000" y="2401488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subTitle" idx="17"/>
          </p:nvPr>
        </p:nvSpPr>
        <p:spPr>
          <a:xfrm>
            <a:off x="4450033" y="2401488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6" name="Google Shape;946;p13"/>
          <p:cNvSpPr txBox="1">
            <a:spLocks noGrp="1"/>
          </p:cNvSpPr>
          <p:nvPr>
            <p:ph type="subTitle" idx="18"/>
          </p:nvPr>
        </p:nvSpPr>
        <p:spPr>
          <a:xfrm>
            <a:off x="7940067" y="2401488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7" name="Google Shape;947;p13"/>
          <p:cNvSpPr txBox="1">
            <a:spLocks noGrp="1"/>
          </p:cNvSpPr>
          <p:nvPr>
            <p:ph type="subTitle" idx="19"/>
          </p:nvPr>
        </p:nvSpPr>
        <p:spPr>
          <a:xfrm>
            <a:off x="960000" y="4711703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20"/>
          </p:nvPr>
        </p:nvSpPr>
        <p:spPr>
          <a:xfrm>
            <a:off x="4450033" y="4711703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subTitle" idx="21"/>
          </p:nvPr>
        </p:nvSpPr>
        <p:spPr>
          <a:xfrm>
            <a:off x="7940067" y="4711703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364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4"/>
          <p:cNvSpPr/>
          <p:nvPr/>
        </p:nvSpPr>
        <p:spPr>
          <a:xfrm rot="-3828850">
            <a:off x="-1495157" y="3781830"/>
            <a:ext cx="4061613" cy="5785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14"/>
          <p:cNvSpPr/>
          <p:nvPr/>
        </p:nvSpPr>
        <p:spPr>
          <a:xfrm rot="-5400000" flipH="1">
            <a:off x="7650905" y="1558665"/>
            <a:ext cx="3179564" cy="785403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3" name="Google Shape;953;p14"/>
          <p:cNvGrpSpPr/>
          <p:nvPr/>
        </p:nvGrpSpPr>
        <p:grpSpPr>
          <a:xfrm rot="2350022">
            <a:off x="11022255" y="5098770"/>
            <a:ext cx="1252216" cy="1805165"/>
            <a:chOff x="3563300" y="2901850"/>
            <a:chExt cx="712675" cy="1027375"/>
          </a:xfrm>
        </p:grpSpPr>
        <p:sp>
          <p:nvSpPr>
            <p:cNvPr id="954" name="Google Shape;954;p14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2" name="Google Shape;972;p14"/>
          <p:cNvSpPr/>
          <p:nvPr/>
        </p:nvSpPr>
        <p:spPr>
          <a:xfrm>
            <a:off x="9804768" y="-566207"/>
            <a:ext cx="2872553" cy="2395233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3" name="Google Shape;973;p14"/>
          <p:cNvSpPr/>
          <p:nvPr/>
        </p:nvSpPr>
        <p:spPr>
          <a:xfrm rot="-5097765" flipH="1">
            <a:off x="-236660" y="-1808084"/>
            <a:ext cx="4101744" cy="5489408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4" name="Google Shape;974;p14"/>
          <p:cNvGrpSpPr/>
          <p:nvPr/>
        </p:nvGrpSpPr>
        <p:grpSpPr>
          <a:xfrm rot="5618119">
            <a:off x="11432247" y="2101411"/>
            <a:ext cx="1287620" cy="790364"/>
            <a:chOff x="3635425" y="69650"/>
            <a:chExt cx="965800" cy="592825"/>
          </a:xfrm>
        </p:grpSpPr>
        <p:sp>
          <p:nvSpPr>
            <p:cNvPr id="975" name="Google Shape;975;p14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97" name="Google Shape;997;p14"/>
          <p:cNvGrpSpPr/>
          <p:nvPr/>
        </p:nvGrpSpPr>
        <p:grpSpPr>
          <a:xfrm>
            <a:off x="131385" y="-492333"/>
            <a:ext cx="1287740" cy="1440065"/>
            <a:chOff x="2180275" y="-47850"/>
            <a:chExt cx="812625" cy="908750"/>
          </a:xfrm>
        </p:grpSpPr>
        <p:sp>
          <p:nvSpPr>
            <p:cNvPr id="998" name="Google Shape;998;p14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6" name="Google Shape;1016;p14"/>
          <p:cNvSpPr txBox="1">
            <a:spLocks noGrp="1"/>
          </p:cNvSpPr>
          <p:nvPr>
            <p:ph type="title"/>
          </p:nvPr>
        </p:nvSpPr>
        <p:spPr>
          <a:xfrm>
            <a:off x="3519875" y="4133733"/>
            <a:ext cx="7721200" cy="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17" name="Google Shape;1017;p14"/>
          <p:cNvSpPr txBox="1">
            <a:spLocks noGrp="1"/>
          </p:cNvSpPr>
          <p:nvPr>
            <p:ph type="subTitle" idx="1"/>
          </p:nvPr>
        </p:nvSpPr>
        <p:spPr>
          <a:xfrm>
            <a:off x="1635200" y="1501900"/>
            <a:ext cx="9605600" cy="24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931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5"/>
          <p:cNvSpPr/>
          <p:nvPr/>
        </p:nvSpPr>
        <p:spPr>
          <a:xfrm rot="-3828663">
            <a:off x="-1576710" y="4283780"/>
            <a:ext cx="3652563" cy="5202633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15"/>
          <p:cNvSpPr/>
          <p:nvPr/>
        </p:nvSpPr>
        <p:spPr>
          <a:xfrm rot="-5400000" flipH="1">
            <a:off x="7727105" y="1558665"/>
            <a:ext cx="3179564" cy="785403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15"/>
          <p:cNvSpPr/>
          <p:nvPr/>
        </p:nvSpPr>
        <p:spPr>
          <a:xfrm flipH="1">
            <a:off x="-637086" y="-566207"/>
            <a:ext cx="2872553" cy="2395233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22" name="Google Shape;1022;p15"/>
          <p:cNvGrpSpPr/>
          <p:nvPr/>
        </p:nvGrpSpPr>
        <p:grpSpPr>
          <a:xfrm rot="-9460377" flipH="1">
            <a:off x="22397" y="6154510"/>
            <a:ext cx="954035" cy="1066775"/>
            <a:chOff x="2180275" y="-47850"/>
            <a:chExt cx="812625" cy="908750"/>
          </a:xfrm>
        </p:grpSpPr>
        <p:sp>
          <p:nvSpPr>
            <p:cNvPr id="1023" name="Google Shape;1023;p1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15"/>
          <p:cNvGrpSpPr/>
          <p:nvPr/>
        </p:nvGrpSpPr>
        <p:grpSpPr>
          <a:xfrm rot="7929601">
            <a:off x="-533887" y="5468979"/>
            <a:ext cx="1301156" cy="798672"/>
            <a:chOff x="3635425" y="69650"/>
            <a:chExt cx="965800" cy="592825"/>
          </a:xfrm>
        </p:grpSpPr>
        <p:sp>
          <p:nvSpPr>
            <p:cNvPr id="1042" name="Google Shape;1042;p1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4" name="Google Shape;1064;p15"/>
          <p:cNvGrpSpPr/>
          <p:nvPr/>
        </p:nvGrpSpPr>
        <p:grpSpPr>
          <a:xfrm rot="-1595806">
            <a:off x="-78780" y="-468409"/>
            <a:ext cx="1050565" cy="1174837"/>
            <a:chOff x="2180275" y="-47850"/>
            <a:chExt cx="812625" cy="908750"/>
          </a:xfrm>
        </p:grpSpPr>
        <p:sp>
          <p:nvSpPr>
            <p:cNvPr id="1065" name="Google Shape;1065;p1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3" name="Google Shape;1083;p15"/>
          <p:cNvSpPr txBox="1">
            <a:spLocks noGrp="1"/>
          </p:cNvSpPr>
          <p:nvPr>
            <p:ph type="title"/>
          </p:nvPr>
        </p:nvSpPr>
        <p:spPr>
          <a:xfrm>
            <a:off x="960000" y="952567"/>
            <a:ext cx="5192000" cy="34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15"/>
          <p:cNvSpPr txBox="1">
            <a:spLocks noGrp="1"/>
          </p:cNvSpPr>
          <p:nvPr>
            <p:ph type="subTitle" idx="1"/>
          </p:nvPr>
        </p:nvSpPr>
        <p:spPr>
          <a:xfrm>
            <a:off x="960000" y="4417033"/>
            <a:ext cx="5192000" cy="1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5" name="Google Shape;1085;p15"/>
          <p:cNvSpPr>
            <a:spLocks noGrp="1"/>
          </p:cNvSpPr>
          <p:nvPr>
            <p:ph type="pic" idx="2"/>
          </p:nvPr>
        </p:nvSpPr>
        <p:spPr>
          <a:xfrm>
            <a:off x="7030800" y="711833"/>
            <a:ext cx="4210400" cy="543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793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6"/>
          <p:cNvSpPr txBox="1">
            <a:spLocks noGrp="1"/>
          </p:cNvSpPr>
          <p:nvPr>
            <p:ph type="title"/>
          </p:nvPr>
        </p:nvSpPr>
        <p:spPr>
          <a:xfrm>
            <a:off x="960000" y="2183400"/>
            <a:ext cx="5250000" cy="14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16"/>
          <p:cNvSpPr txBox="1">
            <a:spLocks noGrp="1"/>
          </p:cNvSpPr>
          <p:nvPr>
            <p:ph type="subTitle" idx="1"/>
          </p:nvPr>
        </p:nvSpPr>
        <p:spPr>
          <a:xfrm>
            <a:off x="960000" y="3601000"/>
            <a:ext cx="5250000" cy="1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6"/>
          <p:cNvSpPr/>
          <p:nvPr/>
        </p:nvSpPr>
        <p:spPr>
          <a:xfrm rot="-5400000" flipH="1">
            <a:off x="-591347" y="4147756"/>
            <a:ext cx="3857427" cy="3981811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0" name="Google Shape;1090;p16"/>
          <p:cNvSpPr/>
          <p:nvPr/>
        </p:nvSpPr>
        <p:spPr>
          <a:xfrm rot="-5400000" flipH="1">
            <a:off x="-947176" y="-600509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1" name="Google Shape;1091;p16"/>
          <p:cNvSpPr/>
          <p:nvPr/>
        </p:nvSpPr>
        <p:spPr>
          <a:xfrm rot="-5400000" flipH="1">
            <a:off x="8726607" y="-2507547"/>
            <a:ext cx="2683931" cy="624942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2" name="Google Shape;1092;p16"/>
          <p:cNvGrpSpPr/>
          <p:nvPr/>
        </p:nvGrpSpPr>
        <p:grpSpPr>
          <a:xfrm rot="-2516882">
            <a:off x="29965" y="-517902"/>
            <a:ext cx="1083571" cy="1211745"/>
            <a:chOff x="2180275" y="-47850"/>
            <a:chExt cx="812625" cy="908750"/>
          </a:xfrm>
        </p:grpSpPr>
        <p:sp>
          <p:nvSpPr>
            <p:cNvPr id="1093" name="Google Shape;1093;p1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1" name="Google Shape;1111;p16"/>
          <p:cNvGrpSpPr/>
          <p:nvPr/>
        </p:nvGrpSpPr>
        <p:grpSpPr>
          <a:xfrm rot="9460325">
            <a:off x="11288298" y="104749"/>
            <a:ext cx="1099167" cy="1229187"/>
            <a:chOff x="2180275" y="-47850"/>
            <a:chExt cx="812625" cy="908750"/>
          </a:xfrm>
        </p:grpSpPr>
        <p:sp>
          <p:nvSpPr>
            <p:cNvPr id="1112" name="Google Shape;1112;p1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16"/>
          <p:cNvGrpSpPr/>
          <p:nvPr/>
        </p:nvGrpSpPr>
        <p:grpSpPr>
          <a:xfrm rot="2700000" flipH="1">
            <a:off x="-1296740" y="5418295"/>
            <a:ext cx="3406287" cy="2969173"/>
            <a:chOff x="-5434800" y="644925"/>
            <a:chExt cx="3658275" cy="3188825"/>
          </a:xfrm>
        </p:grpSpPr>
        <p:sp>
          <p:nvSpPr>
            <p:cNvPr id="1131" name="Google Shape;1131;p16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16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16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3" name="Google Shape;1173;p16"/>
          <p:cNvSpPr/>
          <p:nvPr/>
        </p:nvSpPr>
        <p:spPr>
          <a:xfrm rot="-5400000" flipH="1">
            <a:off x="8580758" y="3365764"/>
            <a:ext cx="4547399" cy="5545819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74" name="Google Shape;1174;p16"/>
          <p:cNvGrpSpPr/>
          <p:nvPr/>
        </p:nvGrpSpPr>
        <p:grpSpPr>
          <a:xfrm rot="-8100000" flipH="1">
            <a:off x="11255483" y="5930773"/>
            <a:ext cx="1331245" cy="817143"/>
            <a:chOff x="3635425" y="69650"/>
            <a:chExt cx="965800" cy="592825"/>
          </a:xfrm>
        </p:grpSpPr>
        <p:sp>
          <p:nvSpPr>
            <p:cNvPr id="1175" name="Google Shape;1175;p16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071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7"/>
          <p:cNvGrpSpPr/>
          <p:nvPr/>
        </p:nvGrpSpPr>
        <p:grpSpPr>
          <a:xfrm>
            <a:off x="-2880074" y="-1231399"/>
            <a:ext cx="16123979" cy="11004721"/>
            <a:chOff x="-2160055" y="-923550"/>
            <a:chExt cx="12092984" cy="8253541"/>
          </a:xfrm>
        </p:grpSpPr>
        <p:sp>
          <p:nvSpPr>
            <p:cNvPr id="1199" name="Google Shape;1199;p17"/>
            <p:cNvSpPr/>
            <p:nvPr/>
          </p:nvSpPr>
          <p:spPr>
            <a:xfrm rot="-3828850">
              <a:off x="-1064218" y="2836372"/>
              <a:ext cx="3046210" cy="4338957"/>
            </a:xfrm>
            <a:custGeom>
              <a:avLst/>
              <a:gdLst/>
              <a:ahLst/>
              <a:cxnLst/>
              <a:rect l="l" t="t" r="r" b="b"/>
              <a:pathLst>
                <a:path w="121844" h="173552" extrusionOk="0">
                  <a:moveTo>
                    <a:pt x="81619" y="1"/>
                  </a:moveTo>
                  <a:cubicBezTo>
                    <a:pt x="80393" y="1"/>
                    <a:pt x="79165" y="116"/>
                    <a:pt x="77940" y="366"/>
                  </a:cubicBezTo>
                  <a:cubicBezTo>
                    <a:pt x="69446" y="2116"/>
                    <a:pt x="63558" y="9735"/>
                    <a:pt x="59241" y="17254"/>
                  </a:cubicBezTo>
                  <a:cubicBezTo>
                    <a:pt x="54924" y="24655"/>
                    <a:pt x="51343" y="32492"/>
                    <a:pt x="46450" y="39514"/>
                  </a:cubicBezTo>
                  <a:cubicBezTo>
                    <a:pt x="41556" y="46517"/>
                    <a:pt x="35091" y="52843"/>
                    <a:pt x="26975" y="55608"/>
                  </a:cubicBezTo>
                  <a:cubicBezTo>
                    <a:pt x="24432" y="56470"/>
                    <a:pt x="21708" y="56912"/>
                    <a:pt x="18994" y="56912"/>
                  </a:cubicBezTo>
                  <a:cubicBezTo>
                    <a:pt x="13070" y="56912"/>
                    <a:pt x="7196" y="54804"/>
                    <a:pt x="3362" y="50356"/>
                  </a:cubicBezTo>
                  <a:lnTo>
                    <a:pt x="0" y="144588"/>
                  </a:lnTo>
                  <a:lnTo>
                    <a:pt x="87210" y="173552"/>
                  </a:lnTo>
                  <a:cubicBezTo>
                    <a:pt x="95386" y="160761"/>
                    <a:pt x="103920" y="145901"/>
                    <a:pt x="100021" y="131220"/>
                  </a:cubicBezTo>
                  <a:cubicBezTo>
                    <a:pt x="98131" y="124078"/>
                    <a:pt x="93397" y="117892"/>
                    <a:pt x="91785" y="110671"/>
                  </a:cubicBezTo>
                  <a:cubicBezTo>
                    <a:pt x="88801" y="97343"/>
                    <a:pt x="96878" y="84293"/>
                    <a:pt x="104934" y="73253"/>
                  </a:cubicBezTo>
                  <a:cubicBezTo>
                    <a:pt x="112991" y="62232"/>
                    <a:pt x="121843" y="50077"/>
                    <a:pt x="120709" y="36471"/>
                  </a:cubicBezTo>
                  <a:cubicBezTo>
                    <a:pt x="119635" y="23899"/>
                    <a:pt x="110067" y="13594"/>
                    <a:pt x="99524" y="6612"/>
                  </a:cubicBezTo>
                  <a:cubicBezTo>
                    <a:pt x="94145" y="3048"/>
                    <a:pt x="87916" y="1"/>
                    <a:pt x="81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7"/>
            <p:cNvSpPr/>
            <p:nvPr/>
          </p:nvSpPr>
          <p:spPr>
            <a:xfrm rot="-5400000" flipH="1">
              <a:off x="5795328" y="1168998"/>
              <a:ext cx="2384673" cy="589052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72370" y="1"/>
                  </a:moveTo>
                  <a:cubicBezTo>
                    <a:pt x="51205" y="5889"/>
                    <a:pt x="35648" y="27671"/>
                    <a:pt x="36941" y="49613"/>
                  </a:cubicBezTo>
                  <a:cubicBezTo>
                    <a:pt x="38135" y="69824"/>
                    <a:pt x="51821" y="88941"/>
                    <a:pt x="47942" y="108814"/>
                  </a:cubicBezTo>
                  <a:cubicBezTo>
                    <a:pt x="47226" y="112593"/>
                    <a:pt x="45654" y="116492"/>
                    <a:pt x="42432" y="118581"/>
                  </a:cubicBezTo>
                  <a:cubicBezTo>
                    <a:pt x="40283" y="119974"/>
                    <a:pt x="37697" y="120372"/>
                    <a:pt x="35251" y="120948"/>
                  </a:cubicBezTo>
                  <a:cubicBezTo>
                    <a:pt x="23514" y="123614"/>
                    <a:pt x="12414" y="130437"/>
                    <a:pt x="6327" y="140821"/>
                  </a:cubicBezTo>
                  <a:cubicBezTo>
                    <a:pt x="259" y="151185"/>
                    <a:pt x="1" y="165210"/>
                    <a:pt x="7202" y="174858"/>
                  </a:cubicBezTo>
                  <a:lnTo>
                    <a:pt x="75096" y="171556"/>
                  </a:lnTo>
                  <a:lnTo>
                    <a:pt x="7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7"/>
            <p:cNvSpPr/>
            <p:nvPr/>
          </p:nvSpPr>
          <p:spPr>
            <a:xfrm flipH="1">
              <a:off x="-477815" y="-424656"/>
              <a:ext cx="2154415" cy="1796425"/>
            </a:xfrm>
            <a:custGeom>
              <a:avLst/>
              <a:gdLst/>
              <a:ahLst/>
              <a:cxnLst/>
              <a:rect l="l" t="t" r="r" b="b"/>
              <a:pathLst>
                <a:path w="77483" h="64608" extrusionOk="0">
                  <a:moveTo>
                    <a:pt x="140" y="1"/>
                  </a:moveTo>
                  <a:lnTo>
                    <a:pt x="140" y="1"/>
                  </a:lnTo>
                  <a:cubicBezTo>
                    <a:pt x="0" y="6227"/>
                    <a:pt x="359" y="12632"/>
                    <a:pt x="2845" y="18361"/>
                  </a:cubicBezTo>
                  <a:cubicBezTo>
                    <a:pt x="5332" y="24071"/>
                    <a:pt x="10245" y="29044"/>
                    <a:pt x="16352" y="30218"/>
                  </a:cubicBezTo>
                  <a:cubicBezTo>
                    <a:pt x="17516" y="30440"/>
                    <a:pt x="18701" y="30526"/>
                    <a:pt x="19896" y="30526"/>
                  </a:cubicBezTo>
                  <a:cubicBezTo>
                    <a:pt x="23825" y="30526"/>
                    <a:pt x="27874" y="29604"/>
                    <a:pt x="31722" y="29604"/>
                  </a:cubicBezTo>
                  <a:cubicBezTo>
                    <a:pt x="34028" y="29604"/>
                    <a:pt x="36262" y="29935"/>
                    <a:pt x="38354" y="30993"/>
                  </a:cubicBezTo>
                  <a:cubicBezTo>
                    <a:pt x="46470" y="35071"/>
                    <a:pt x="46390" y="46549"/>
                    <a:pt x="50906" y="54427"/>
                  </a:cubicBezTo>
                  <a:cubicBezTo>
                    <a:pt x="54554" y="60705"/>
                    <a:pt x="61788" y="64607"/>
                    <a:pt x="69005" y="64607"/>
                  </a:cubicBezTo>
                  <a:cubicBezTo>
                    <a:pt x="70523" y="64607"/>
                    <a:pt x="72041" y="64435"/>
                    <a:pt x="73524" y="64075"/>
                  </a:cubicBezTo>
                  <a:lnTo>
                    <a:pt x="77482" y="117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7"/>
            <p:cNvSpPr/>
            <p:nvPr/>
          </p:nvSpPr>
          <p:spPr>
            <a:xfrm rot="5097736">
              <a:off x="6616142" y="-1218711"/>
              <a:ext cx="2627572" cy="3516427"/>
            </a:xfrm>
            <a:custGeom>
              <a:avLst/>
              <a:gdLst/>
              <a:ahLst/>
              <a:cxnLst/>
              <a:rect l="l" t="t" r="r" b="b"/>
              <a:pathLst>
                <a:path w="123057" h="127030" extrusionOk="0">
                  <a:moveTo>
                    <a:pt x="12613" y="0"/>
                  </a:moveTo>
                  <a:lnTo>
                    <a:pt x="1" y="122122"/>
                  </a:lnTo>
                  <a:cubicBezTo>
                    <a:pt x="6745" y="125386"/>
                    <a:pt x="14226" y="127030"/>
                    <a:pt x="21703" y="127030"/>
                  </a:cubicBezTo>
                  <a:cubicBezTo>
                    <a:pt x="27348" y="127030"/>
                    <a:pt x="32991" y="126093"/>
                    <a:pt x="38314" y="124210"/>
                  </a:cubicBezTo>
                  <a:cubicBezTo>
                    <a:pt x="50707" y="119814"/>
                    <a:pt x="61171" y="110305"/>
                    <a:pt x="66760" y="98429"/>
                  </a:cubicBezTo>
                  <a:cubicBezTo>
                    <a:pt x="73325" y="84485"/>
                    <a:pt x="74001" y="66700"/>
                    <a:pt x="86056" y="57132"/>
                  </a:cubicBezTo>
                  <a:cubicBezTo>
                    <a:pt x="94710" y="50269"/>
                    <a:pt x="107322" y="49513"/>
                    <a:pt x="115159" y="41755"/>
                  </a:cubicBezTo>
                  <a:cubicBezTo>
                    <a:pt x="120133" y="36802"/>
                    <a:pt x="122420" y="29640"/>
                    <a:pt x="122739" y="22638"/>
                  </a:cubicBezTo>
                  <a:cubicBezTo>
                    <a:pt x="123057" y="15616"/>
                    <a:pt x="121644" y="8654"/>
                    <a:pt x="120152" y="1791"/>
                  </a:cubicBezTo>
                  <a:lnTo>
                    <a:pt x="126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3" name="Google Shape;1203;p17"/>
            <p:cNvGrpSpPr/>
            <p:nvPr/>
          </p:nvGrpSpPr>
          <p:grpSpPr>
            <a:xfrm rot="2700000">
              <a:off x="7831453" y="4386826"/>
              <a:ext cx="1175834" cy="586754"/>
              <a:chOff x="5351150" y="1861950"/>
              <a:chExt cx="1036450" cy="517200"/>
            </a:xfrm>
          </p:grpSpPr>
          <p:sp>
            <p:nvSpPr>
              <p:cNvPr id="1204" name="Google Shape;1204;p17"/>
              <p:cNvSpPr/>
              <p:nvPr/>
            </p:nvSpPr>
            <p:spPr>
              <a:xfrm>
                <a:off x="5429725" y="2107025"/>
                <a:ext cx="957875" cy="126850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17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7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7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7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7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17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17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17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17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17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17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17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17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17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17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17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17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17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17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17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17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6" name="Google Shape;1226;p17"/>
            <p:cNvGrpSpPr/>
            <p:nvPr/>
          </p:nvGrpSpPr>
          <p:grpSpPr>
            <a:xfrm rot="-5721994" flipH="1">
              <a:off x="8516282" y="4515222"/>
              <a:ext cx="785839" cy="482362"/>
              <a:chOff x="3635425" y="69650"/>
              <a:chExt cx="965800" cy="592825"/>
            </a:xfrm>
          </p:grpSpPr>
          <p:sp>
            <p:nvSpPr>
              <p:cNvPr id="1227" name="Google Shape;1227;p17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17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17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17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17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17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17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17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17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17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17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17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17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17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17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17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17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17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17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17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17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17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49" name="Google Shape;1249;p17"/>
            <p:cNvGrpSpPr/>
            <p:nvPr/>
          </p:nvGrpSpPr>
          <p:grpSpPr>
            <a:xfrm rot="-9460377" flipH="1">
              <a:off x="16798" y="4615882"/>
              <a:ext cx="715526" cy="800081"/>
              <a:chOff x="2180275" y="-47850"/>
              <a:chExt cx="812625" cy="908750"/>
            </a:xfrm>
          </p:grpSpPr>
          <p:sp>
            <p:nvSpPr>
              <p:cNvPr id="1250" name="Google Shape;1250;p1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1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1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1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1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1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1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1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1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1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1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1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1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1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1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1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1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1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8" name="Google Shape;1268;p17"/>
            <p:cNvGrpSpPr/>
            <p:nvPr/>
          </p:nvGrpSpPr>
          <p:grpSpPr>
            <a:xfrm rot="7929601">
              <a:off x="-400416" y="4101734"/>
              <a:ext cx="975867" cy="599004"/>
              <a:chOff x="3635425" y="69650"/>
              <a:chExt cx="965800" cy="592825"/>
            </a:xfrm>
          </p:grpSpPr>
          <p:sp>
            <p:nvSpPr>
              <p:cNvPr id="1269" name="Google Shape;1269;p17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17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17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17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17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17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17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17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17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17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17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17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17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17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17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17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17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17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 rot="-1595806">
              <a:off x="-59085" y="-351307"/>
              <a:ext cx="787924" cy="881128"/>
              <a:chOff x="2180275" y="-47850"/>
              <a:chExt cx="812625" cy="908750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1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1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1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1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1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1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1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1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1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1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1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1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1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1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1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10" name="Google Shape;1310;p17"/>
          <p:cNvSpPr txBox="1">
            <a:spLocks noGrp="1"/>
          </p:cNvSpPr>
          <p:nvPr>
            <p:ph type="title"/>
          </p:nvPr>
        </p:nvSpPr>
        <p:spPr>
          <a:xfrm>
            <a:off x="5974067" y="2001600"/>
            <a:ext cx="5266800" cy="14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17"/>
          <p:cNvSpPr txBox="1">
            <a:spLocks noGrp="1"/>
          </p:cNvSpPr>
          <p:nvPr>
            <p:ph type="subTitle" idx="1"/>
          </p:nvPr>
        </p:nvSpPr>
        <p:spPr>
          <a:xfrm>
            <a:off x="5974317" y="3416000"/>
            <a:ext cx="52668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7412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8"/>
          <p:cNvSpPr/>
          <p:nvPr/>
        </p:nvSpPr>
        <p:spPr>
          <a:xfrm rot="-5400000">
            <a:off x="9800913" y="-1150241"/>
            <a:ext cx="3083264" cy="3760221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4" name="Google Shape;1314;p18"/>
          <p:cNvSpPr/>
          <p:nvPr/>
        </p:nvSpPr>
        <p:spPr>
          <a:xfrm rot="-5400000" flipH="1">
            <a:off x="-679128" y="4493177"/>
            <a:ext cx="3260191" cy="3935235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5" name="Google Shape;1315;p18"/>
          <p:cNvSpPr/>
          <p:nvPr/>
        </p:nvSpPr>
        <p:spPr>
          <a:xfrm rot="-5400000" flipH="1">
            <a:off x="-997976" y="-742054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6" name="Google Shape;1316;p18"/>
          <p:cNvSpPr/>
          <p:nvPr/>
        </p:nvSpPr>
        <p:spPr>
          <a:xfrm rot="-5556362">
            <a:off x="8805028" y="3087746"/>
            <a:ext cx="2620557" cy="6101860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17" name="Google Shape;1317;p18"/>
          <p:cNvGrpSpPr/>
          <p:nvPr/>
        </p:nvGrpSpPr>
        <p:grpSpPr>
          <a:xfrm rot="5623301">
            <a:off x="11151721" y="1850979"/>
            <a:ext cx="1849431" cy="1936104"/>
            <a:chOff x="5529700" y="-2119675"/>
            <a:chExt cx="1549650" cy="1622275"/>
          </a:xfrm>
        </p:grpSpPr>
        <p:sp>
          <p:nvSpPr>
            <p:cNvPr id="1318" name="Google Shape;1318;p18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18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8"/>
            <p:cNvSpPr/>
            <p:nvPr/>
          </p:nvSpPr>
          <p:spPr>
            <a:xfrm>
              <a:off x="5554575" y="-2037125"/>
              <a:ext cx="1515825" cy="1505425"/>
            </a:xfrm>
            <a:custGeom>
              <a:avLst/>
              <a:gdLst/>
              <a:ahLst/>
              <a:cxnLst/>
              <a:rect l="l" t="t" r="r" b="b"/>
              <a:pathLst>
                <a:path w="60633" h="60217" extrusionOk="0">
                  <a:moveTo>
                    <a:pt x="23175" y="1"/>
                  </a:moveTo>
                  <a:lnTo>
                    <a:pt x="0" y="29840"/>
                  </a:lnTo>
                  <a:lnTo>
                    <a:pt x="39169" y="60216"/>
                  </a:lnTo>
                  <a:lnTo>
                    <a:pt x="60633" y="32605"/>
                  </a:lnTo>
                  <a:lnTo>
                    <a:pt x="60335" y="28825"/>
                  </a:lnTo>
                  <a:lnTo>
                    <a:pt x="231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8"/>
            <p:cNvSpPr/>
            <p:nvPr/>
          </p:nvSpPr>
          <p:spPr>
            <a:xfrm>
              <a:off x="6495474" y="-1301600"/>
              <a:ext cx="558028" cy="711181"/>
            </a:xfrm>
            <a:custGeom>
              <a:avLst/>
              <a:gdLst/>
              <a:ahLst/>
              <a:cxnLst/>
              <a:rect l="l" t="t" r="r" b="b"/>
              <a:pathLst>
                <a:path w="27632" h="35012" fill="none" extrusionOk="0">
                  <a:moveTo>
                    <a:pt x="27632" y="0"/>
                  </a:moveTo>
                  <a:lnTo>
                    <a:pt x="1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8"/>
            <p:cNvSpPr/>
            <p:nvPr/>
          </p:nvSpPr>
          <p:spPr>
            <a:xfrm>
              <a:off x="6500301" y="-1289067"/>
              <a:ext cx="557220" cy="710775"/>
            </a:xfrm>
            <a:custGeom>
              <a:avLst/>
              <a:gdLst/>
              <a:ahLst/>
              <a:cxnLst/>
              <a:rect l="l" t="t" r="r" b="b"/>
              <a:pathLst>
                <a:path w="27592" h="34992" fill="none" extrusionOk="0">
                  <a:moveTo>
                    <a:pt x="27592" y="0"/>
                  </a:moveTo>
                  <a:lnTo>
                    <a:pt x="1" y="34991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8"/>
            <p:cNvSpPr/>
            <p:nvPr/>
          </p:nvSpPr>
          <p:spPr>
            <a:xfrm>
              <a:off x="6504724" y="-1276554"/>
              <a:ext cx="557220" cy="710389"/>
            </a:xfrm>
            <a:custGeom>
              <a:avLst/>
              <a:gdLst/>
              <a:ahLst/>
              <a:cxnLst/>
              <a:rect l="l" t="t" r="r" b="b"/>
              <a:pathLst>
                <a:path w="27592" h="34973" fill="none" extrusionOk="0">
                  <a:moveTo>
                    <a:pt x="27592" y="1"/>
                  </a:moveTo>
                  <a:lnTo>
                    <a:pt x="0" y="3497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8"/>
            <p:cNvSpPr/>
            <p:nvPr/>
          </p:nvSpPr>
          <p:spPr>
            <a:xfrm>
              <a:off x="6508743" y="-1264834"/>
              <a:ext cx="558028" cy="710775"/>
            </a:xfrm>
            <a:custGeom>
              <a:avLst/>
              <a:gdLst/>
              <a:ahLst/>
              <a:cxnLst/>
              <a:rect l="l" t="t" r="r" b="b"/>
              <a:pathLst>
                <a:path w="27632" h="34992" fill="none" extrusionOk="0">
                  <a:moveTo>
                    <a:pt x="27631" y="1"/>
                  </a:moveTo>
                  <a:lnTo>
                    <a:pt x="0" y="3499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8"/>
            <p:cNvSpPr/>
            <p:nvPr/>
          </p:nvSpPr>
          <p:spPr>
            <a:xfrm>
              <a:off x="6513166" y="-1252707"/>
              <a:ext cx="557220" cy="711181"/>
            </a:xfrm>
            <a:custGeom>
              <a:avLst/>
              <a:gdLst/>
              <a:ahLst/>
              <a:cxnLst/>
              <a:rect l="l" t="t" r="r" b="b"/>
              <a:pathLst>
                <a:path w="27592" h="35012" fill="none" extrusionOk="0">
                  <a:moveTo>
                    <a:pt x="27591" y="0"/>
                  </a:moveTo>
                  <a:lnTo>
                    <a:pt x="0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8"/>
            <p:cNvSpPr/>
            <p:nvPr/>
          </p:nvSpPr>
          <p:spPr>
            <a:xfrm>
              <a:off x="5545125" y="-2119675"/>
              <a:ext cx="1515350" cy="1451200"/>
            </a:xfrm>
            <a:custGeom>
              <a:avLst/>
              <a:gdLst/>
              <a:ahLst/>
              <a:cxnLst/>
              <a:rect l="l" t="t" r="r" b="b"/>
              <a:pathLst>
                <a:path w="60614" h="58048" extrusionOk="0">
                  <a:moveTo>
                    <a:pt x="21444" y="1"/>
                  </a:moveTo>
                  <a:lnTo>
                    <a:pt x="0" y="27632"/>
                  </a:lnTo>
                  <a:lnTo>
                    <a:pt x="39149" y="58048"/>
                  </a:lnTo>
                  <a:lnTo>
                    <a:pt x="60613" y="30417"/>
                  </a:lnTo>
                  <a:lnTo>
                    <a:pt x="214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8"/>
            <p:cNvSpPr/>
            <p:nvPr/>
          </p:nvSpPr>
          <p:spPr>
            <a:xfrm>
              <a:off x="5806200" y="-1885425"/>
              <a:ext cx="374025" cy="465000"/>
            </a:xfrm>
            <a:custGeom>
              <a:avLst/>
              <a:gdLst/>
              <a:ahLst/>
              <a:cxnLst/>
              <a:rect l="l" t="t" r="r" b="b"/>
              <a:pathLst>
                <a:path w="14961" h="18600" extrusionOk="0">
                  <a:moveTo>
                    <a:pt x="13627" y="0"/>
                  </a:moveTo>
                  <a:lnTo>
                    <a:pt x="1" y="17545"/>
                  </a:lnTo>
                  <a:lnTo>
                    <a:pt x="1334" y="18600"/>
                  </a:lnTo>
                  <a:lnTo>
                    <a:pt x="14960" y="1034"/>
                  </a:lnTo>
                  <a:lnTo>
                    <a:pt x="13627" y="0"/>
                  </a:lnTo>
                  <a:close/>
                </a:path>
              </a:pathLst>
            </a:custGeom>
            <a:solidFill>
              <a:srgbClr val="4C89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8"/>
            <p:cNvSpPr/>
            <p:nvPr/>
          </p:nvSpPr>
          <p:spPr>
            <a:xfrm>
              <a:off x="5713700" y="-1966500"/>
              <a:ext cx="1176675" cy="1111525"/>
            </a:xfrm>
            <a:custGeom>
              <a:avLst/>
              <a:gdLst/>
              <a:ahLst/>
              <a:cxnLst/>
              <a:rect l="l" t="t" r="r" b="b"/>
              <a:pathLst>
                <a:path w="47067" h="44461" extrusionOk="0">
                  <a:moveTo>
                    <a:pt x="17486" y="1"/>
                  </a:moveTo>
                  <a:cubicBezTo>
                    <a:pt x="15935" y="199"/>
                    <a:pt x="15079" y="339"/>
                    <a:pt x="13528" y="498"/>
                  </a:cubicBezTo>
                  <a:lnTo>
                    <a:pt x="1" y="17904"/>
                  </a:lnTo>
                  <a:cubicBezTo>
                    <a:pt x="200" y="19456"/>
                    <a:pt x="299" y="20331"/>
                    <a:pt x="498" y="21863"/>
                  </a:cubicBezTo>
                  <a:lnTo>
                    <a:pt x="29601" y="44461"/>
                  </a:lnTo>
                  <a:cubicBezTo>
                    <a:pt x="31133" y="44262"/>
                    <a:pt x="32008" y="44162"/>
                    <a:pt x="33540" y="43963"/>
                  </a:cubicBezTo>
                  <a:lnTo>
                    <a:pt x="47067" y="26557"/>
                  </a:lnTo>
                  <a:cubicBezTo>
                    <a:pt x="46868" y="25026"/>
                    <a:pt x="46768" y="24150"/>
                    <a:pt x="46569" y="22619"/>
                  </a:cubicBezTo>
                  <a:lnTo>
                    <a:pt x="17486" y="1"/>
                  </a:lnTo>
                  <a:close/>
                </a:path>
              </a:pathLst>
            </a:custGeom>
            <a:solidFill>
              <a:schemeClr val="lt2"/>
            </a:solidFill>
            <a:ln w="3382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8"/>
            <p:cNvSpPr/>
            <p:nvPr/>
          </p:nvSpPr>
          <p:spPr>
            <a:xfrm>
              <a:off x="6256275" y="-1540800"/>
              <a:ext cx="374500" cy="465025"/>
            </a:xfrm>
            <a:custGeom>
              <a:avLst/>
              <a:gdLst/>
              <a:ahLst/>
              <a:cxnLst/>
              <a:rect l="l" t="t" r="r" b="b"/>
              <a:pathLst>
                <a:path w="14980" h="18601" extrusionOk="0">
                  <a:moveTo>
                    <a:pt x="13647" y="1"/>
                  </a:moveTo>
                  <a:lnTo>
                    <a:pt x="1" y="17566"/>
                  </a:lnTo>
                  <a:lnTo>
                    <a:pt x="1353" y="18600"/>
                  </a:lnTo>
                  <a:lnTo>
                    <a:pt x="14980" y="1035"/>
                  </a:lnTo>
                  <a:lnTo>
                    <a:pt x="136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8"/>
            <p:cNvSpPr/>
            <p:nvPr/>
          </p:nvSpPr>
          <p:spPr>
            <a:xfrm>
              <a:off x="6318450" y="-1494050"/>
              <a:ext cx="374500" cy="464525"/>
            </a:xfrm>
            <a:custGeom>
              <a:avLst/>
              <a:gdLst/>
              <a:ahLst/>
              <a:cxnLst/>
              <a:rect l="l" t="t" r="r" b="b"/>
              <a:pathLst>
                <a:path w="14980" h="18581" extrusionOk="0">
                  <a:moveTo>
                    <a:pt x="13627" y="1"/>
                  </a:moveTo>
                  <a:lnTo>
                    <a:pt x="0" y="17546"/>
                  </a:lnTo>
                  <a:lnTo>
                    <a:pt x="1333" y="18580"/>
                  </a:lnTo>
                  <a:lnTo>
                    <a:pt x="14979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8"/>
            <p:cNvSpPr/>
            <p:nvPr/>
          </p:nvSpPr>
          <p:spPr>
            <a:xfrm>
              <a:off x="6380100" y="-1447300"/>
              <a:ext cx="374525" cy="465025"/>
            </a:xfrm>
            <a:custGeom>
              <a:avLst/>
              <a:gdLst/>
              <a:ahLst/>
              <a:cxnLst/>
              <a:rect l="l" t="t" r="r" b="b"/>
              <a:pathLst>
                <a:path w="14981" h="18601" extrusionOk="0">
                  <a:moveTo>
                    <a:pt x="13627" y="1"/>
                  </a:moveTo>
                  <a:lnTo>
                    <a:pt x="1" y="17566"/>
                  </a:lnTo>
                  <a:lnTo>
                    <a:pt x="1334" y="18600"/>
                  </a:lnTo>
                  <a:lnTo>
                    <a:pt x="1498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8"/>
            <p:cNvSpPr/>
            <p:nvPr/>
          </p:nvSpPr>
          <p:spPr>
            <a:xfrm>
              <a:off x="6442275" y="-1401050"/>
              <a:ext cx="374000" cy="465025"/>
            </a:xfrm>
            <a:custGeom>
              <a:avLst/>
              <a:gdLst/>
              <a:ahLst/>
              <a:cxnLst/>
              <a:rect l="l" t="t" r="r" b="b"/>
              <a:pathLst>
                <a:path w="14960" h="18601" extrusionOk="0">
                  <a:moveTo>
                    <a:pt x="13627" y="1"/>
                  </a:moveTo>
                  <a:lnTo>
                    <a:pt x="0" y="17566"/>
                  </a:lnTo>
                  <a:lnTo>
                    <a:pt x="1333" y="18600"/>
                  </a:lnTo>
                  <a:lnTo>
                    <a:pt x="1496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18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18"/>
            <p:cNvSpPr/>
            <p:nvPr/>
          </p:nvSpPr>
          <p:spPr>
            <a:xfrm>
              <a:off x="5892250" y="-1786575"/>
              <a:ext cx="568450" cy="525900"/>
            </a:xfrm>
            <a:custGeom>
              <a:avLst/>
              <a:gdLst/>
              <a:ahLst/>
              <a:cxnLst/>
              <a:rect l="l" t="t" r="r" b="b"/>
              <a:pathLst>
                <a:path w="22738" h="21036" extrusionOk="0">
                  <a:moveTo>
                    <a:pt x="11393" y="1"/>
                  </a:moveTo>
                  <a:cubicBezTo>
                    <a:pt x="10785" y="1"/>
                    <a:pt x="10168" y="54"/>
                    <a:pt x="9549" y="164"/>
                  </a:cubicBezTo>
                  <a:cubicBezTo>
                    <a:pt x="3820" y="1158"/>
                    <a:pt x="0" y="6609"/>
                    <a:pt x="995" y="12338"/>
                  </a:cubicBezTo>
                  <a:cubicBezTo>
                    <a:pt x="1899" y="17446"/>
                    <a:pt x="6329" y="21035"/>
                    <a:pt x="11339" y="21035"/>
                  </a:cubicBezTo>
                  <a:cubicBezTo>
                    <a:pt x="11949" y="21035"/>
                    <a:pt x="12567" y="20982"/>
                    <a:pt x="13189" y="20872"/>
                  </a:cubicBezTo>
                  <a:cubicBezTo>
                    <a:pt x="18898" y="19858"/>
                    <a:pt x="22738" y="14407"/>
                    <a:pt x="21723" y="8698"/>
                  </a:cubicBezTo>
                  <a:cubicBezTo>
                    <a:pt x="20819" y="3590"/>
                    <a:pt x="16388" y="1"/>
                    <a:pt x="1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18"/>
            <p:cNvSpPr/>
            <p:nvPr/>
          </p:nvSpPr>
          <p:spPr>
            <a:xfrm>
              <a:off x="5966850" y="-1717775"/>
              <a:ext cx="419250" cy="387950"/>
            </a:xfrm>
            <a:custGeom>
              <a:avLst/>
              <a:gdLst/>
              <a:ahLst/>
              <a:cxnLst/>
              <a:rect l="l" t="t" r="r" b="b"/>
              <a:pathLst>
                <a:path w="16770" h="15518" extrusionOk="0">
                  <a:moveTo>
                    <a:pt x="8383" y="1"/>
                  </a:moveTo>
                  <a:cubicBezTo>
                    <a:pt x="7941" y="1"/>
                    <a:pt x="7493" y="39"/>
                    <a:pt x="7042" y="117"/>
                  </a:cubicBezTo>
                  <a:cubicBezTo>
                    <a:pt x="2805" y="853"/>
                    <a:pt x="0" y="4892"/>
                    <a:pt x="736" y="9109"/>
                  </a:cubicBezTo>
                  <a:cubicBezTo>
                    <a:pt x="1392" y="12866"/>
                    <a:pt x="4668" y="15517"/>
                    <a:pt x="8357" y="15517"/>
                  </a:cubicBezTo>
                  <a:cubicBezTo>
                    <a:pt x="8809" y="15517"/>
                    <a:pt x="9267" y="15477"/>
                    <a:pt x="9728" y="15395"/>
                  </a:cubicBezTo>
                  <a:cubicBezTo>
                    <a:pt x="13945" y="14659"/>
                    <a:pt x="16770" y="10641"/>
                    <a:pt x="16014" y="6423"/>
                  </a:cubicBezTo>
                  <a:cubicBezTo>
                    <a:pt x="15356" y="2657"/>
                    <a:pt x="12080" y="1"/>
                    <a:pt x="8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18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8"/>
            <p:cNvSpPr/>
            <p:nvPr/>
          </p:nvSpPr>
          <p:spPr>
            <a:xfrm>
              <a:off x="5614250" y="-1319975"/>
              <a:ext cx="826550" cy="646525"/>
            </a:xfrm>
            <a:custGeom>
              <a:avLst/>
              <a:gdLst/>
              <a:ahLst/>
              <a:cxnLst/>
              <a:rect l="l" t="t" r="r" b="b"/>
              <a:pathLst>
                <a:path w="33062" h="25861" fill="none" extrusionOk="0">
                  <a:moveTo>
                    <a:pt x="0" y="0"/>
                  </a:moveTo>
                  <a:lnTo>
                    <a:pt x="33062" y="2586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18"/>
            <p:cNvSpPr/>
            <p:nvPr/>
          </p:nvSpPr>
          <p:spPr>
            <a:xfrm>
              <a:off x="5609275" y="-1278700"/>
              <a:ext cx="827050" cy="647025"/>
            </a:xfrm>
            <a:custGeom>
              <a:avLst/>
              <a:gdLst/>
              <a:ahLst/>
              <a:cxnLst/>
              <a:rect l="l" t="t" r="r" b="b"/>
              <a:pathLst>
                <a:path w="33082" h="25881" fill="none" extrusionOk="0">
                  <a:moveTo>
                    <a:pt x="0" y="0"/>
                  </a:moveTo>
                  <a:lnTo>
                    <a:pt x="33082" y="2588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9" name="Google Shape;1339;p18"/>
          <p:cNvGrpSpPr/>
          <p:nvPr/>
        </p:nvGrpSpPr>
        <p:grpSpPr>
          <a:xfrm rot="-603571">
            <a:off x="-420345" y="4816014"/>
            <a:ext cx="1602679" cy="1951989"/>
            <a:chOff x="6158025" y="-351537"/>
            <a:chExt cx="2592050" cy="3157000"/>
          </a:xfrm>
        </p:grpSpPr>
        <p:sp>
          <p:nvSpPr>
            <p:cNvPr id="1340" name="Google Shape;1340;p18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6190350" y="-155587"/>
              <a:ext cx="2430925" cy="2895400"/>
            </a:xfrm>
            <a:custGeom>
              <a:avLst/>
              <a:gdLst/>
              <a:ahLst/>
              <a:cxnLst/>
              <a:rect l="l" t="t" r="r" b="b"/>
              <a:pathLst>
                <a:path w="97237" h="115816" extrusionOk="0">
                  <a:moveTo>
                    <a:pt x="74121" y="0"/>
                  </a:moveTo>
                  <a:lnTo>
                    <a:pt x="1" y="18580"/>
                  </a:lnTo>
                  <a:lnTo>
                    <a:pt x="24369" y="115816"/>
                  </a:lnTo>
                  <a:lnTo>
                    <a:pt x="92999" y="98609"/>
                  </a:lnTo>
                  <a:lnTo>
                    <a:pt x="97236" y="92243"/>
                  </a:lnTo>
                  <a:lnTo>
                    <a:pt x="741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6559375" y="2120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7" y="0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6549425" y="2150963"/>
              <a:ext cx="2190700" cy="531175"/>
            </a:xfrm>
            <a:custGeom>
              <a:avLst/>
              <a:gdLst/>
              <a:ahLst/>
              <a:cxnLst/>
              <a:rect l="l" t="t" r="r" b="b"/>
              <a:pathLst>
                <a:path w="87628" h="21247" fill="none" extrusionOk="0">
                  <a:moveTo>
                    <a:pt x="87628" y="1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6538975" y="2181813"/>
              <a:ext cx="2190700" cy="530650"/>
            </a:xfrm>
            <a:custGeom>
              <a:avLst/>
              <a:gdLst/>
              <a:ahLst/>
              <a:cxnLst/>
              <a:rect l="l" t="t" r="r" b="b"/>
              <a:pathLst>
                <a:path w="87628" h="21226" fill="none" extrusionOk="0">
                  <a:moveTo>
                    <a:pt x="87628" y="0"/>
                  </a:moveTo>
                  <a:lnTo>
                    <a:pt x="0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6529025" y="2212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8" y="1"/>
                  </a:moveTo>
                  <a:lnTo>
                    <a:pt x="1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6518575" y="2243463"/>
              <a:ext cx="2190225" cy="530675"/>
            </a:xfrm>
            <a:custGeom>
              <a:avLst/>
              <a:gdLst/>
              <a:ahLst/>
              <a:cxnLst/>
              <a:rect l="l" t="t" r="r" b="b"/>
              <a:pathLst>
                <a:path w="87609" h="21227" fill="none" extrusionOk="0">
                  <a:moveTo>
                    <a:pt x="87608" y="1"/>
                  </a:moveTo>
                  <a:lnTo>
                    <a:pt x="1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6346025" y="-351537"/>
              <a:ext cx="2324975" cy="2861100"/>
            </a:xfrm>
            <a:custGeom>
              <a:avLst/>
              <a:gdLst/>
              <a:ahLst/>
              <a:cxnLst/>
              <a:rect l="l" t="t" r="r" b="b"/>
              <a:pathLst>
                <a:path w="92999" h="114444" extrusionOk="0">
                  <a:moveTo>
                    <a:pt x="68610" y="1"/>
                  </a:moveTo>
                  <a:lnTo>
                    <a:pt x="0" y="17188"/>
                  </a:lnTo>
                  <a:lnTo>
                    <a:pt x="24369" y="114444"/>
                  </a:lnTo>
                  <a:lnTo>
                    <a:pt x="92998" y="97236"/>
                  </a:lnTo>
                  <a:lnTo>
                    <a:pt x="686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6680700" y="-8387"/>
              <a:ext cx="1685950" cy="2197175"/>
            </a:xfrm>
            <a:custGeom>
              <a:avLst/>
              <a:gdLst/>
              <a:ahLst/>
              <a:cxnLst/>
              <a:rect l="l" t="t" r="r" b="b"/>
              <a:pathLst>
                <a:path w="67438" h="87887" extrusionOk="0">
                  <a:moveTo>
                    <a:pt x="39309" y="1"/>
                  </a:moveTo>
                  <a:lnTo>
                    <a:pt x="8057" y="7838"/>
                  </a:lnTo>
                  <a:cubicBezTo>
                    <a:pt x="9549" y="13786"/>
                    <a:pt x="5949" y="19794"/>
                    <a:pt x="1" y="21286"/>
                  </a:cubicBezTo>
                  <a:lnTo>
                    <a:pt x="14662" y="79830"/>
                  </a:lnTo>
                  <a:cubicBezTo>
                    <a:pt x="15571" y="79602"/>
                    <a:pt x="16481" y="79493"/>
                    <a:pt x="17377" y="79493"/>
                  </a:cubicBezTo>
                  <a:cubicBezTo>
                    <a:pt x="22346" y="79493"/>
                    <a:pt x="26865" y="82847"/>
                    <a:pt x="28129" y="87887"/>
                  </a:cubicBezTo>
                  <a:lnTo>
                    <a:pt x="59381" y="80049"/>
                  </a:lnTo>
                  <a:cubicBezTo>
                    <a:pt x="57889" y="74101"/>
                    <a:pt x="61489" y="68093"/>
                    <a:pt x="67437" y="66601"/>
                  </a:cubicBezTo>
                  <a:lnTo>
                    <a:pt x="52756" y="8057"/>
                  </a:lnTo>
                  <a:cubicBezTo>
                    <a:pt x="51851" y="8285"/>
                    <a:pt x="50943" y="8394"/>
                    <a:pt x="50049" y="8394"/>
                  </a:cubicBezTo>
                  <a:cubicBezTo>
                    <a:pt x="45092" y="8394"/>
                    <a:pt x="40573" y="5040"/>
                    <a:pt x="39309" y="1"/>
                  </a:cubicBezTo>
                  <a:close/>
                </a:path>
              </a:pathLst>
            </a:custGeom>
            <a:solidFill>
              <a:schemeClr val="lt1"/>
            </a:solidFill>
            <a:ln w="83550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8"/>
            <p:cNvSpPr/>
            <p:nvPr/>
          </p:nvSpPr>
          <p:spPr>
            <a:xfrm>
              <a:off x="6862225" y="282388"/>
              <a:ext cx="1323400" cy="1615800"/>
            </a:xfrm>
            <a:custGeom>
              <a:avLst/>
              <a:gdLst/>
              <a:ahLst/>
              <a:cxnLst/>
              <a:rect l="l" t="t" r="r" b="b"/>
              <a:pathLst>
                <a:path w="52936" h="64632" extrusionOk="0">
                  <a:moveTo>
                    <a:pt x="23810" y="0"/>
                  </a:moveTo>
                  <a:cubicBezTo>
                    <a:pt x="22065" y="0"/>
                    <a:pt x="20291" y="215"/>
                    <a:pt x="18521" y="663"/>
                  </a:cubicBezTo>
                  <a:cubicBezTo>
                    <a:pt x="6983" y="3548"/>
                    <a:pt x="1" y="15225"/>
                    <a:pt x="2885" y="26763"/>
                  </a:cubicBezTo>
                  <a:lnTo>
                    <a:pt x="8296" y="48346"/>
                  </a:lnTo>
                  <a:cubicBezTo>
                    <a:pt x="10741" y="58125"/>
                    <a:pt x="19516" y="64632"/>
                    <a:pt x="29160" y="64632"/>
                  </a:cubicBezTo>
                  <a:cubicBezTo>
                    <a:pt x="30894" y="64632"/>
                    <a:pt x="32656" y="64422"/>
                    <a:pt x="34415" y="63982"/>
                  </a:cubicBezTo>
                  <a:cubicBezTo>
                    <a:pt x="45953" y="61097"/>
                    <a:pt x="52935" y="49420"/>
                    <a:pt x="50051" y="37883"/>
                  </a:cubicBezTo>
                  <a:lnTo>
                    <a:pt x="44640" y="16299"/>
                  </a:lnTo>
                  <a:cubicBezTo>
                    <a:pt x="42198" y="6531"/>
                    <a:pt x="33440" y="0"/>
                    <a:pt x="23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8"/>
            <p:cNvSpPr/>
            <p:nvPr/>
          </p:nvSpPr>
          <p:spPr>
            <a:xfrm>
              <a:off x="7809625" y="-93412"/>
              <a:ext cx="173575" cy="154150"/>
            </a:xfrm>
            <a:custGeom>
              <a:avLst/>
              <a:gdLst/>
              <a:ahLst/>
              <a:cxnLst/>
              <a:rect l="l" t="t" r="r" b="b"/>
              <a:pathLst>
                <a:path w="6943" h="6166" extrusionOk="0">
                  <a:moveTo>
                    <a:pt x="3477" y="1"/>
                  </a:moveTo>
                  <a:cubicBezTo>
                    <a:pt x="2181" y="1"/>
                    <a:pt x="987" y="819"/>
                    <a:pt x="557" y="2109"/>
                  </a:cubicBezTo>
                  <a:cubicBezTo>
                    <a:pt x="0" y="3720"/>
                    <a:pt x="876" y="5470"/>
                    <a:pt x="2507" y="6008"/>
                  </a:cubicBezTo>
                  <a:cubicBezTo>
                    <a:pt x="2829" y="6115"/>
                    <a:pt x="3156" y="6166"/>
                    <a:pt x="3478" y="6166"/>
                  </a:cubicBezTo>
                  <a:cubicBezTo>
                    <a:pt x="4769" y="6166"/>
                    <a:pt x="5976" y="5348"/>
                    <a:pt x="6406" y="4058"/>
                  </a:cubicBezTo>
                  <a:cubicBezTo>
                    <a:pt x="6943" y="2447"/>
                    <a:pt x="6068" y="696"/>
                    <a:pt x="4456" y="159"/>
                  </a:cubicBezTo>
                  <a:cubicBezTo>
                    <a:pt x="4131" y="52"/>
                    <a:pt x="3801" y="1"/>
                    <a:pt x="3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8322350" y="1838663"/>
              <a:ext cx="154200" cy="154175"/>
            </a:xfrm>
            <a:custGeom>
              <a:avLst/>
              <a:gdLst/>
              <a:ahLst/>
              <a:cxnLst/>
              <a:rect l="l" t="t" r="r" b="b"/>
              <a:pathLst>
                <a:path w="6168" h="6167" extrusionOk="0">
                  <a:moveTo>
                    <a:pt x="3084" y="0"/>
                  </a:moveTo>
                  <a:cubicBezTo>
                    <a:pt x="1373" y="0"/>
                    <a:pt x="1" y="1373"/>
                    <a:pt x="1" y="3084"/>
                  </a:cubicBezTo>
                  <a:cubicBezTo>
                    <a:pt x="1" y="4774"/>
                    <a:pt x="1373" y="6167"/>
                    <a:pt x="3084" y="6167"/>
                  </a:cubicBezTo>
                  <a:cubicBezTo>
                    <a:pt x="4795" y="6167"/>
                    <a:pt x="6167" y="4774"/>
                    <a:pt x="6167" y="3084"/>
                  </a:cubicBezTo>
                  <a:cubicBezTo>
                    <a:pt x="6167" y="1373"/>
                    <a:pt x="4795" y="0"/>
                    <a:pt x="30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6558875" y="185563"/>
              <a:ext cx="154175" cy="154200"/>
            </a:xfrm>
            <a:custGeom>
              <a:avLst/>
              <a:gdLst/>
              <a:ahLst/>
              <a:cxnLst/>
              <a:rect l="l" t="t" r="r" b="b"/>
              <a:pathLst>
                <a:path w="6167" h="6168" extrusionOk="0">
                  <a:moveTo>
                    <a:pt x="3084" y="1"/>
                  </a:moveTo>
                  <a:cubicBezTo>
                    <a:pt x="1373" y="1"/>
                    <a:pt x="0" y="1373"/>
                    <a:pt x="0" y="3084"/>
                  </a:cubicBezTo>
                  <a:cubicBezTo>
                    <a:pt x="0" y="4795"/>
                    <a:pt x="1373" y="6168"/>
                    <a:pt x="3084" y="6168"/>
                  </a:cubicBezTo>
                  <a:cubicBezTo>
                    <a:pt x="4774" y="6168"/>
                    <a:pt x="6167" y="4795"/>
                    <a:pt x="6167" y="3084"/>
                  </a:cubicBezTo>
                  <a:cubicBezTo>
                    <a:pt x="6167" y="1373"/>
                    <a:pt x="4774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7042250" y="2127588"/>
              <a:ext cx="154200" cy="154200"/>
            </a:xfrm>
            <a:custGeom>
              <a:avLst/>
              <a:gdLst/>
              <a:ahLst/>
              <a:cxnLst/>
              <a:rect l="l" t="t" r="r" b="b"/>
              <a:pathLst>
                <a:path w="6168" h="6168" extrusionOk="0">
                  <a:moveTo>
                    <a:pt x="3084" y="1"/>
                  </a:moveTo>
                  <a:cubicBezTo>
                    <a:pt x="1393" y="1"/>
                    <a:pt x="1" y="1374"/>
                    <a:pt x="1" y="3084"/>
                  </a:cubicBezTo>
                  <a:cubicBezTo>
                    <a:pt x="1" y="4795"/>
                    <a:pt x="1393" y="6168"/>
                    <a:pt x="3084" y="6168"/>
                  </a:cubicBezTo>
                  <a:cubicBezTo>
                    <a:pt x="4795" y="6168"/>
                    <a:pt x="6168" y="4795"/>
                    <a:pt x="6168" y="3084"/>
                  </a:cubicBezTo>
                  <a:cubicBezTo>
                    <a:pt x="6168" y="1374"/>
                    <a:pt x="4795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6982575" y="429813"/>
              <a:ext cx="1081700" cy="1320750"/>
            </a:xfrm>
            <a:custGeom>
              <a:avLst/>
              <a:gdLst/>
              <a:ahLst/>
              <a:cxnLst/>
              <a:rect l="l" t="t" r="r" b="b"/>
              <a:pathLst>
                <a:path w="43268" h="52830" extrusionOk="0">
                  <a:moveTo>
                    <a:pt x="19460" y="0"/>
                  </a:moveTo>
                  <a:cubicBezTo>
                    <a:pt x="18040" y="0"/>
                    <a:pt x="16597" y="173"/>
                    <a:pt x="15159" y="535"/>
                  </a:cubicBezTo>
                  <a:cubicBezTo>
                    <a:pt x="5730" y="2883"/>
                    <a:pt x="1" y="12431"/>
                    <a:pt x="2368" y="21860"/>
                  </a:cubicBezTo>
                  <a:lnTo>
                    <a:pt x="6804" y="39525"/>
                  </a:lnTo>
                  <a:cubicBezTo>
                    <a:pt x="8793" y="47499"/>
                    <a:pt x="15954" y="52830"/>
                    <a:pt x="23832" y="52830"/>
                  </a:cubicBezTo>
                  <a:cubicBezTo>
                    <a:pt x="25250" y="52830"/>
                    <a:pt x="26691" y="52657"/>
                    <a:pt x="28129" y="52296"/>
                  </a:cubicBezTo>
                  <a:cubicBezTo>
                    <a:pt x="37558" y="49929"/>
                    <a:pt x="43267" y="40380"/>
                    <a:pt x="40900" y="30971"/>
                  </a:cubicBezTo>
                  <a:lnTo>
                    <a:pt x="36484" y="13306"/>
                  </a:lnTo>
                  <a:cubicBezTo>
                    <a:pt x="34512" y="5318"/>
                    <a:pt x="27330" y="0"/>
                    <a:pt x="19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7105425" y="516788"/>
              <a:ext cx="843475" cy="1140875"/>
            </a:xfrm>
            <a:custGeom>
              <a:avLst/>
              <a:gdLst/>
              <a:ahLst/>
              <a:cxnLst/>
              <a:rect l="l" t="t" r="r" b="b"/>
              <a:pathLst>
                <a:path w="33739" h="45635" fill="none" extrusionOk="0">
                  <a:moveTo>
                    <a:pt x="11598" y="1850"/>
                  </a:moveTo>
                  <a:lnTo>
                    <a:pt x="11598" y="1850"/>
                  </a:lnTo>
                  <a:cubicBezTo>
                    <a:pt x="4317" y="3661"/>
                    <a:pt x="0" y="11339"/>
                    <a:pt x="1910" y="18978"/>
                  </a:cubicBezTo>
                  <a:lnTo>
                    <a:pt x="5491" y="33281"/>
                  </a:lnTo>
                  <a:cubicBezTo>
                    <a:pt x="7400" y="40920"/>
                    <a:pt x="14860" y="45634"/>
                    <a:pt x="22121" y="43824"/>
                  </a:cubicBezTo>
                  <a:lnTo>
                    <a:pt x="22121" y="43824"/>
                  </a:lnTo>
                  <a:cubicBezTo>
                    <a:pt x="29402" y="42014"/>
                    <a:pt x="33738" y="34315"/>
                    <a:pt x="31829" y="26696"/>
                  </a:cubicBezTo>
                  <a:lnTo>
                    <a:pt x="28248" y="12394"/>
                  </a:lnTo>
                  <a:cubicBezTo>
                    <a:pt x="26318" y="4735"/>
                    <a:pt x="18898" y="0"/>
                    <a:pt x="11598" y="1850"/>
                  </a:cubicBezTo>
                  <a:close/>
                </a:path>
              </a:pathLst>
            </a:custGeom>
            <a:solidFill>
              <a:schemeClr val="dk2"/>
            </a:solidFill>
            <a:ln w="27350" cap="flat" cmpd="sng">
              <a:solidFill>
                <a:srgbClr val="FAF0D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6320650" y="337263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1" y="0"/>
                  </a:moveTo>
                  <a:lnTo>
                    <a:pt x="19277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18"/>
            <p:cNvSpPr/>
            <p:nvPr/>
          </p:nvSpPr>
          <p:spPr>
            <a:xfrm>
              <a:off x="6260975" y="396938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0" y="0"/>
                  </a:moveTo>
                  <a:lnTo>
                    <a:pt x="19276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18"/>
          <p:cNvGrpSpPr/>
          <p:nvPr/>
        </p:nvGrpSpPr>
        <p:grpSpPr>
          <a:xfrm>
            <a:off x="10904264" y="5775496"/>
            <a:ext cx="1287747" cy="1304045"/>
            <a:chOff x="-164575" y="3031625"/>
            <a:chExt cx="624150" cy="632050"/>
          </a:xfrm>
        </p:grpSpPr>
        <p:sp>
          <p:nvSpPr>
            <p:cNvPr id="1362" name="Google Shape;1362;p18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8" name="Google Shape;1368;p18"/>
          <p:cNvGrpSpPr/>
          <p:nvPr/>
        </p:nvGrpSpPr>
        <p:grpSpPr>
          <a:xfrm rot="-4511166" flipH="1">
            <a:off x="-215056" y="88921"/>
            <a:ext cx="1516491" cy="930945"/>
            <a:chOff x="3635425" y="69650"/>
            <a:chExt cx="965800" cy="592825"/>
          </a:xfrm>
        </p:grpSpPr>
        <p:sp>
          <p:nvSpPr>
            <p:cNvPr id="1369" name="Google Shape;1369;p18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91" name="Google Shape;1391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18"/>
          <p:cNvSpPr txBox="1">
            <a:spLocks noGrp="1"/>
          </p:cNvSpPr>
          <p:nvPr>
            <p:ph type="subTitle" idx="1"/>
          </p:nvPr>
        </p:nvSpPr>
        <p:spPr>
          <a:xfrm>
            <a:off x="6620132" y="3466433"/>
            <a:ext cx="39412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18"/>
          <p:cNvSpPr txBox="1">
            <a:spLocks noGrp="1"/>
          </p:cNvSpPr>
          <p:nvPr>
            <p:ph type="subTitle" idx="2"/>
          </p:nvPr>
        </p:nvSpPr>
        <p:spPr>
          <a:xfrm>
            <a:off x="1630667" y="3466433"/>
            <a:ext cx="39412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18"/>
          <p:cNvSpPr txBox="1">
            <a:spLocks noGrp="1"/>
          </p:cNvSpPr>
          <p:nvPr>
            <p:ph type="subTitle" idx="3"/>
          </p:nvPr>
        </p:nvSpPr>
        <p:spPr>
          <a:xfrm>
            <a:off x="1630667" y="2721233"/>
            <a:ext cx="394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95" name="Google Shape;1395;p18"/>
          <p:cNvSpPr txBox="1">
            <a:spLocks noGrp="1"/>
          </p:cNvSpPr>
          <p:nvPr>
            <p:ph type="subTitle" idx="4"/>
          </p:nvPr>
        </p:nvSpPr>
        <p:spPr>
          <a:xfrm>
            <a:off x="6620133" y="2721233"/>
            <a:ext cx="394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12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9"/>
          <p:cNvSpPr/>
          <p:nvPr/>
        </p:nvSpPr>
        <p:spPr>
          <a:xfrm>
            <a:off x="9617131" y="-702352"/>
            <a:ext cx="3857427" cy="3981811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8" name="Google Shape;1398;p19"/>
          <p:cNvSpPr/>
          <p:nvPr/>
        </p:nvSpPr>
        <p:spPr>
          <a:xfrm rot="5400000" flipH="1">
            <a:off x="9780245" y="4118669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9" name="Google Shape;1399;p19"/>
          <p:cNvSpPr/>
          <p:nvPr/>
        </p:nvSpPr>
        <p:spPr>
          <a:xfrm rot="5400000">
            <a:off x="788560" y="-2737075"/>
            <a:ext cx="2856401" cy="6651016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0" name="Google Shape;1400;p19"/>
          <p:cNvSpPr/>
          <p:nvPr/>
        </p:nvSpPr>
        <p:spPr>
          <a:xfrm rot="5400000">
            <a:off x="-1068729" y="3365764"/>
            <a:ext cx="4547399" cy="5545819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01" name="Google Shape;1401;p19"/>
          <p:cNvGrpSpPr/>
          <p:nvPr/>
        </p:nvGrpSpPr>
        <p:grpSpPr>
          <a:xfrm rot="2516882" flipH="1">
            <a:off x="11229980" y="-517902"/>
            <a:ext cx="1083571" cy="1211745"/>
            <a:chOff x="2180275" y="-47850"/>
            <a:chExt cx="812625" cy="908750"/>
          </a:xfrm>
        </p:grpSpPr>
        <p:sp>
          <p:nvSpPr>
            <p:cNvPr id="1402" name="Google Shape;1402;p1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0" name="Google Shape;1420;p19"/>
          <p:cNvGrpSpPr/>
          <p:nvPr/>
        </p:nvGrpSpPr>
        <p:grpSpPr>
          <a:xfrm rot="-9460325" flipH="1">
            <a:off x="340186" y="6112616"/>
            <a:ext cx="1099167" cy="1229187"/>
            <a:chOff x="2180275" y="-47850"/>
            <a:chExt cx="812625" cy="908750"/>
          </a:xfrm>
        </p:grpSpPr>
        <p:sp>
          <p:nvSpPr>
            <p:cNvPr id="1421" name="Google Shape;1421;p1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9" name="Google Shape;1439;p19"/>
          <p:cNvGrpSpPr/>
          <p:nvPr/>
        </p:nvGrpSpPr>
        <p:grpSpPr>
          <a:xfrm rot="6957884">
            <a:off x="-240654" y="6236059"/>
            <a:ext cx="862964" cy="529703"/>
            <a:chOff x="3635425" y="69650"/>
            <a:chExt cx="965800" cy="592825"/>
          </a:xfrm>
        </p:grpSpPr>
        <p:sp>
          <p:nvSpPr>
            <p:cNvPr id="1440" name="Google Shape;1440;p1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2" name="Google Shape;1462;p19"/>
          <p:cNvGrpSpPr/>
          <p:nvPr/>
        </p:nvGrpSpPr>
        <p:grpSpPr>
          <a:xfrm flipH="1">
            <a:off x="9842725" y="5242602"/>
            <a:ext cx="3406585" cy="2969433"/>
            <a:chOff x="-5434800" y="644925"/>
            <a:chExt cx="3658275" cy="3188825"/>
          </a:xfrm>
        </p:grpSpPr>
        <p:sp>
          <p:nvSpPr>
            <p:cNvPr id="1463" name="Google Shape;1463;p19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9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9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9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9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9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9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9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9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9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5" name="Google Shape;1505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6" name="Google Shape;1506;p19"/>
          <p:cNvSpPr txBox="1">
            <a:spLocks noGrp="1"/>
          </p:cNvSpPr>
          <p:nvPr>
            <p:ph type="subTitle" idx="1"/>
          </p:nvPr>
        </p:nvSpPr>
        <p:spPr>
          <a:xfrm>
            <a:off x="6442775" y="2223500"/>
            <a:ext cx="4338800" cy="32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19"/>
          <p:cNvSpPr txBox="1">
            <a:spLocks noGrp="1"/>
          </p:cNvSpPr>
          <p:nvPr>
            <p:ph type="subTitle" idx="2"/>
          </p:nvPr>
        </p:nvSpPr>
        <p:spPr>
          <a:xfrm>
            <a:off x="1410533" y="2223500"/>
            <a:ext cx="4338800" cy="32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5990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22"/>
          <p:cNvSpPr/>
          <p:nvPr/>
        </p:nvSpPr>
        <p:spPr>
          <a:xfrm rot="-5400000">
            <a:off x="9800913" y="-1150241"/>
            <a:ext cx="3083264" cy="3760221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1" name="Google Shape;1701;p22"/>
          <p:cNvSpPr/>
          <p:nvPr/>
        </p:nvSpPr>
        <p:spPr>
          <a:xfrm rot="-5400000" flipH="1">
            <a:off x="-679128" y="4493177"/>
            <a:ext cx="3260191" cy="3935235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2" name="Google Shape;1702;p22"/>
          <p:cNvSpPr/>
          <p:nvPr/>
        </p:nvSpPr>
        <p:spPr>
          <a:xfrm rot="-5400000" flipH="1">
            <a:off x="-997976" y="-742054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3" name="Google Shape;1703;p22"/>
          <p:cNvSpPr/>
          <p:nvPr/>
        </p:nvSpPr>
        <p:spPr>
          <a:xfrm rot="-5556362">
            <a:off x="8805028" y="3087746"/>
            <a:ext cx="2620557" cy="6101860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04" name="Google Shape;1704;p22"/>
          <p:cNvGrpSpPr/>
          <p:nvPr/>
        </p:nvGrpSpPr>
        <p:grpSpPr>
          <a:xfrm>
            <a:off x="10952235" y="-9623"/>
            <a:ext cx="1717011" cy="1969587"/>
            <a:chOff x="6991800" y="4370325"/>
            <a:chExt cx="1673500" cy="1919675"/>
          </a:xfrm>
        </p:grpSpPr>
        <p:sp>
          <p:nvSpPr>
            <p:cNvPr id="1705" name="Google Shape;1705;p22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7006225" y="4476750"/>
              <a:ext cx="1646650" cy="1772975"/>
            </a:xfrm>
            <a:custGeom>
              <a:avLst/>
              <a:gdLst/>
              <a:ahLst/>
              <a:cxnLst/>
              <a:rect l="l" t="t" r="r" b="b"/>
              <a:pathLst>
                <a:path w="65866" h="70919" extrusionOk="0">
                  <a:moveTo>
                    <a:pt x="35390" y="1"/>
                  </a:moveTo>
                  <a:lnTo>
                    <a:pt x="1" y="24489"/>
                  </a:lnTo>
                  <a:lnTo>
                    <a:pt x="32147" y="70918"/>
                  </a:lnTo>
                  <a:lnTo>
                    <a:pt x="64891" y="48241"/>
                  </a:lnTo>
                  <a:lnTo>
                    <a:pt x="65865" y="44023"/>
                  </a:lnTo>
                  <a:lnTo>
                    <a:pt x="35390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7043025" y="4370325"/>
              <a:ext cx="1622275" cy="1727725"/>
            </a:xfrm>
            <a:custGeom>
              <a:avLst/>
              <a:gdLst/>
              <a:ahLst/>
              <a:cxnLst/>
              <a:rect l="l" t="t" r="r" b="b"/>
              <a:pathLst>
                <a:path w="64891" h="69109" extrusionOk="0">
                  <a:moveTo>
                    <a:pt x="32744" y="1"/>
                  </a:moveTo>
                  <a:lnTo>
                    <a:pt x="1" y="22678"/>
                  </a:lnTo>
                  <a:lnTo>
                    <a:pt x="32147" y="69108"/>
                  </a:lnTo>
                  <a:lnTo>
                    <a:pt x="64891" y="46430"/>
                  </a:lnTo>
                  <a:lnTo>
                    <a:pt x="327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09" name="Google Shape;1709;p22"/>
            <p:cNvCxnSpPr/>
            <p:nvPr/>
          </p:nvCxnSpPr>
          <p:spPr>
            <a:xfrm flipH="1">
              <a:off x="7819100" y="5579750"/>
              <a:ext cx="8334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0" name="Google Shape;1710;p22"/>
            <p:cNvCxnSpPr/>
            <p:nvPr/>
          </p:nvCxnSpPr>
          <p:spPr>
            <a:xfrm flipH="1">
              <a:off x="7793300" y="5611488"/>
              <a:ext cx="859200" cy="58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1" name="Google Shape;1711;p22"/>
            <p:cNvCxnSpPr/>
            <p:nvPr/>
          </p:nvCxnSpPr>
          <p:spPr>
            <a:xfrm flipH="1">
              <a:off x="7793350" y="5658800"/>
              <a:ext cx="8382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12" name="Google Shape;1712;p22"/>
            <p:cNvSpPr/>
            <p:nvPr/>
          </p:nvSpPr>
          <p:spPr>
            <a:xfrm>
              <a:off x="7186250" y="4504100"/>
              <a:ext cx="1326875" cy="1412925"/>
            </a:xfrm>
            <a:custGeom>
              <a:avLst/>
              <a:gdLst/>
              <a:ahLst/>
              <a:cxnLst/>
              <a:rect l="l" t="t" r="r" b="b"/>
              <a:pathLst>
                <a:path w="53075" h="56517" extrusionOk="0">
                  <a:moveTo>
                    <a:pt x="26796" y="1"/>
                  </a:moveTo>
                  <a:lnTo>
                    <a:pt x="1" y="18541"/>
                  </a:lnTo>
                  <a:lnTo>
                    <a:pt x="26299" y="56516"/>
                  </a:lnTo>
                  <a:lnTo>
                    <a:pt x="53075" y="37976"/>
                  </a:lnTo>
                  <a:lnTo>
                    <a:pt x="26796" y="1"/>
                  </a:lnTo>
                  <a:close/>
                </a:path>
              </a:pathLst>
            </a:custGeom>
            <a:solidFill>
              <a:schemeClr val="accent3"/>
            </a:solidFill>
            <a:ln w="3382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7364300" y="4679175"/>
              <a:ext cx="719650" cy="685325"/>
            </a:xfrm>
            <a:custGeom>
              <a:avLst/>
              <a:gdLst/>
              <a:ahLst/>
              <a:cxnLst/>
              <a:rect l="l" t="t" r="r" b="b"/>
              <a:pathLst>
                <a:path w="28786" h="27413" extrusionOk="0">
                  <a:moveTo>
                    <a:pt x="16790" y="0"/>
                  </a:moveTo>
                  <a:lnTo>
                    <a:pt x="737" y="11100"/>
                  </a:lnTo>
                  <a:cubicBezTo>
                    <a:pt x="1672" y="12413"/>
                    <a:pt x="1313" y="14223"/>
                    <a:pt x="1" y="15119"/>
                  </a:cubicBezTo>
                  <a:lnTo>
                    <a:pt x="7978" y="26656"/>
                  </a:lnTo>
                  <a:cubicBezTo>
                    <a:pt x="8476" y="26309"/>
                    <a:pt x="9050" y="26142"/>
                    <a:pt x="9618" y="26142"/>
                  </a:cubicBezTo>
                  <a:cubicBezTo>
                    <a:pt x="10546" y="26142"/>
                    <a:pt x="11461" y="26586"/>
                    <a:pt x="12016" y="27412"/>
                  </a:cubicBezTo>
                  <a:lnTo>
                    <a:pt x="28049" y="16292"/>
                  </a:lnTo>
                  <a:cubicBezTo>
                    <a:pt x="27134" y="14979"/>
                    <a:pt x="27472" y="13149"/>
                    <a:pt x="28785" y="12254"/>
                  </a:cubicBezTo>
                  <a:lnTo>
                    <a:pt x="20808" y="716"/>
                  </a:lnTo>
                  <a:cubicBezTo>
                    <a:pt x="20303" y="1076"/>
                    <a:pt x="19728" y="1247"/>
                    <a:pt x="19159" y="1247"/>
                  </a:cubicBezTo>
                  <a:cubicBezTo>
                    <a:pt x="18248" y="1247"/>
                    <a:pt x="17353" y="808"/>
                    <a:pt x="16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7632850" y="509145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6014"/>
                  </a:lnTo>
                  <a:lnTo>
                    <a:pt x="21922" y="1592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7684075" y="5163550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1" y="1442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2"/>
            <p:cNvSpPr/>
            <p:nvPr/>
          </p:nvSpPr>
          <p:spPr>
            <a:xfrm>
              <a:off x="7734800" y="5235675"/>
              <a:ext cx="548075" cy="399850"/>
            </a:xfrm>
            <a:custGeom>
              <a:avLst/>
              <a:gdLst/>
              <a:ahLst/>
              <a:cxnLst/>
              <a:rect l="l" t="t" r="r" b="b"/>
              <a:pathLst>
                <a:path w="21923" h="1599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599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22"/>
            <p:cNvSpPr/>
            <p:nvPr/>
          </p:nvSpPr>
          <p:spPr>
            <a:xfrm>
              <a:off x="7786525" y="5307275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0" y="1440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7837750" y="537940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0" y="14422"/>
                  </a:lnTo>
                  <a:lnTo>
                    <a:pt x="1094" y="1601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7438400" y="4749275"/>
              <a:ext cx="571950" cy="544600"/>
            </a:xfrm>
            <a:custGeom>
              <a:avLst/>
              <a:gdLst/>
              <a:ahLst/>
              <a:cxnLst/>
              <a:rect l="l" t="t" r="r" b="b"/>
              <a:pathLst>
                <a:path w="22878" h="21784" extrusionOk="0">
                  <a:moveTo>
                    <a:pt x="13329" y="1"/>
                  </a:moveTo>
                  <a:lnTo>
                    <a:pt x="558" y="8833"/>
                  </a:lnTo>
                  <a:cubicBezTo>
                    <a:pt x="1294" y="9888"/>
                    <a:pt x="1035" y="11320"/>
                    <a:pt x="1" y="12036"/>
                  </a:cubicBezTo>
                  <a:lnTo>
                    <a:pt x="6326" y="21226"/>
                  </a:lnTo>
                  <a:cubicBezTo>
                    <a:pt x="6734" y="20942"/>
                    <a:pt x="7198" y="20806"/>
                    <a:pt x="7656" y="20806"/>
                  </a:cubicBezTo>
                  <a:cubicBezTo>
                    <a:pt x="8384" y="20806"/>
                    <a:pt x="9097" y="21149"/>
                    <a:pt x="9549" y="21783"/>
                  </a:cubicBezTo>
                  <a:lnTo>
                    <a:pt x="22300" y="12971"/>
                  </a:lnTo>
                  <a:cubicBezTo>
                    <a:pt x="21584" y="11917"/>
                    <a:pt x="21823" y="10484"/>
                    <a:pt x="22877" y="9748"/>
                  </a:cubicBezTo>
                  <a:lnTo>
                    <a:pt x="16531" y="578"/>
                  </a:lnTo>
                  <a:cubicBezTo>
                    <a:pt x="16127" y="868"/>
                    <a:pt x="15669" y="1006"/>
                    <a:pt x="15218" y="1006"/>
                  </a:cubicBezTo>
                  <a:cubicBezTo>
                    <a:pt x="14493" y="1006"/>
                    <a:pt x="13782" y="651"/>
                    <a:pt x="13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7080825" y="5078025"/>
              <a:ext cx="657475" cy="976750"/>
            </a:xfrm>
            <a:custGeom>
              <a:avLst/>
              <a:gdLst/>
              <a:ahLst/>
              <a:cxnLst/>
              <a:rect l="l" t="t" r="r" b="b"/>
              <a:pathLst>
                <a:path w="26299" h="39070" fill="none" extrusionOk="0">
                  <a:moveTo>
                    <a:pt x="1" y="0"/>
                  </a:moveTo>
                  <a:lnTo>
                    <a:pt x="26299" y="39069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7060925" y="5121775"/>
              <a:ext cx="657500" cy="976750"/>
            </a:xfrm>
            <a:custGeom>
              <a:avLst/>
              <a:gdLst/>
              <a:ahLst/>
              <a:cxnLst/>
              <a:rect l="l" t="t" r="r" b="b"/>
              <a:pathLst>
                <a:path w="26300" h="39070" fill="none" extrusionOk="0">
                  <a:moveTo>
                    <a:pt x="1" y="1"/>
                  </a:moveTo>
                  <a:lnTo>
                    <a:pt x="26299" y="39070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4" name="Google Shape;1724;p22"/>
          <p:cNvGrpSpPr/>
          <p:nvPr/>
        </p:nvGrpSpPr>
        <p:grpSpPr>
          <a:xfrm rot="-2516882">
            <a:off x="29965" y="-517902"/>
            <a:ext cx="1083571" cy="1211745"/>
            <a:chOff x="2180275" y="-47850"/>
            <a:chExt cx="812625" cy="908750"/>
          </a:xfrm>
        </p:grpSpPr>
        <p:sp>
          <p:nvSpPr>
            <p:cNvPr id="1725" name="Google Shape;1725;p2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2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2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43" name="Google Shape;1743;p22"/>
          <p:cNvGrpSpPr/>
          <p:nvPr/>
        </p:nvGrpSpPr>
        <p:grpSpPr>
          <a:xfrm rot="9460325">
            <a:off x="10904165" y="6112616"/>
            <a:ext cx="1099167" cy="1229187"/>
            <a:chOff x="2180275" y="-47850"/>
            <a:chExt cx="812625" cy="908750"/>
          </a:xfrm>
        </p:grpSpPr>
        <p:sp>
          <p:nvSpPr>
            <p:cNvPr id="1744" name="Google Shape;1744;p2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2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2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2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2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22"/>
          <p:cNvGrpSpPr/>
          <p:nvPr/>
        </p:nvGrpSpPr>
        <p:grpSpPr>
          <a:xfrm rot="-6957884" flipH="1">
            <a:off x="11721209" y="6236059"/>
            <a:ext cx="862964" cy="529703"/>
            <a:chOff x="3635425" y="69650"/>
            <a:chExt cx="965800" cy="592825"/>
          </a:xfrm>
        </p:grpSpPr>
        <p:sp>
          <p:nvSpPr>
            <p:cNvPr id="1763" name="Google Shape;1763;p22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22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22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22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22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22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22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22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22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22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5" name="Google Shape;1785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2"/>
          <p:cNvSpPr txBox="1">
            <a:spLocks noGrp="1"/>
          </p:cNvSpPr>
          <p:nvPr>
            <p:ph type="subTitle" idx="1"/>
          </p:nvPr>
        </p:nvSpPr>
        <p:spPr>
          <a:xfrm>
            <a:off x="960000" y="2865601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2"/>
          <p:cNvSpPr txBox="1">
            <a:spLocks noGrp="1"/>
          </p:cNvSpPr>
          <p:nvPr>
            <p:ph type="subTitle" idx="2"/>
          </p:nvPr>
        </p:nvSpPr>
        <p:spPr>
          <a:xfrm>
            <a:off x="4559233" y="2865601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2"/>
          <p:cNvSpPr txBox="1">
            <a:spLocks noGrp="1"/>
          </p:cNvSpPr>
          <p:nvPr>
            <p:ph type="subTitle" idx="3"/>
          </p:nvPr>
        </p:nvSpPr>
        <p:spPr>
          <a:xfrm>
            <a:off x="960000" y="4772567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2"/>
          <p:cNvSpPr txBox="1">
            <a:spLocks noGrp="1"/>
          </p:cNvSpPr>
          <p:nvPr>
            <p:ph type="subTitle" idx="4"/>
          </p:nvPr>
        </p:nvSpPr>
        <p:spPr>
          <a:xfrm>
            <a:off x="4559233" y="4772567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2"/>
          <p:cNvSpPr txBox="1">
            <a:spLocks noGrp="1"/>
          </p:cNvSpPr>
          <p:nvPr>
            <p:ph type="subTitle" idx="5"/>
          </p:nvPr>
        </p:nvSpPr>
        <p:spPr>
          <a:xfrm>
            <a:off x="8158467" y="2865601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1" name="Google Shape;1791;p22"/>
          <p:cNvSpPr txBox="1">
            <a:spLocks noGrp="1"/>
          </p:cNvSpPr>
          <p:nvPr>
            <p:ph type="subTitle" idx="6"/>
          </p:nvPr>
        </p:nvSpPr>
        <p:spPr>
          <a:xfrm>
            <a:off x="8158467" y="4772567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2" name="Google Shape;1792;p22"/>
          <p:cNvSpPr txBox="1">
            <a:spLocks noGrp="1"/>
          </p:cNvSpPr>
          <p:nvPr>
            <p:ph type="subTitle" idx="7"/>
          </p:nvPr>
        </p:nvSpPr>
        <p:spPr>
          <a:xfrm>
            <a:off x="961393" y="2208800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3" name="Google Shape;1793;p22"/>
          <p:cNvSpPr txBox="1">
            <a:spLocks noGrp="1"/>
          </p:cNvSpPr>
          <p:nvPr>
            <p:ph type="subTitle" idx="8"/>
          </p:nvPr>
        </p:nvSpPr>
        <p:spPr>
          <a:xfrm>
            <a:off x="4560627" y="2208800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4" name="Google Shape;1794;p22"/>
          <p:cNvSpPr txBox="1">
            <a:spLocks noGrp="1"/>
          </p:cNvSpPr>
          <p:nvPr>
            <p:ph type="subTitle" idx="9"/>
          </p:nvPr>
        </p:nvSpPr>
        <p:spPr>
          <a:xfrm>
            <a:off x="8159860" y="2208800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5" name="Google Shape;1795;p22"/>
          <p:cNvSpPr txBox="1">
            <a:spLocks noGrp="1"/>
          </p:cNvSpPr>
          <p:nvPr>
            <p:ph type="subTitle" idx="13"/>
          </p:nvPr>
        </p:nvSpPr>
        <p:spPr>
          <a:xfrm>
            <a:off x="961393" y="4115733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6" name="Google Shape;1796;p22"/>
          <p:cNvSpPr txBox="1">
            <a:spLocks noGrp="1"/>
          </p:cNvSpPr>
          <p:nvPr>
            <p:ph type="subTitle" idx="14"/>
          </p:nvPr>
        </p:nvSpPr>
        <p:spPr>
          <a:xfrm>
            <a:off x="4560627" y="4115733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7" name="Google Shape;1797;p22"/>
          <p:cNvSpPr txBox="1">
            <a:spLocks noGrp="1"/>
          </p:cNvSpPr>
          <p:nvPr>
            <p:ph type="subTitle" idx="15"/>
          </p:nvPr>
        </p:nvSpPr>
        <p:spPr>
          <a:xfrm>
            <a:off x="8159860" y="4115733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57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 flipH="1">
            <a:off x="7929806" y="-912400"/>
            <a:ext cx="5134428" cy="8682781"/>
          </a:xfrm>
          <a:custGeom>
            <a:avLst/>
            <a:gdLst/>
            <a:ahLst/>
            <a:cxnLst/>
            <a:rect l="l" t="t" r="r" b="b"/>
            <a:pathLst>
              <a:path w="38692" h="107620" extrusionOk="0">
                <a:moveTo>
                  <a:pt x="1" y="0"/>
                </a:moveTo>
                <a:lnTo>
                  <a:pt x="1" y="107620"/>
                </a:lnTo>
                <a:lnTo>
                  <a:pt x="26915" y="107620"/>
                </a:lnTo>
                <a:cubicBezTo>
                  <a:pt x="24290" y="104815"/>
                  <a:pt x="23872" y="100478"/>
                  <a:pt x="24886" y="96778"/>
                </a:cubicBezTo>
                <a:cubicBezTo>
                  <a:pt x="25921" y="93078"/>
                  <a:pt x="28189" y="89876"/>
                  <a:pt x="30436" y="86752"/>
                </a:cubicBezTo>
                <a:cubicBezTo>
                  <a:pt x="32704" y="83649"/>
                  <a:pt x="35052" y="80526"/>
                  <a:pt x="36305" y="76886"/>
                </a:cubicBezTo>
                <a:cubicBezTo>
                  <a:pt x="38692" y="70023"/>
                  <a:pt x="36742" y="62165"/>
                  <a:pt x="32525" y="56237"/>
                </a:cubicBezTo>
                <a:cubicBezTo>
                  <a:pt x="29024" y="51284"/>
                  <a:pt x="23872" y="46907"/>
                  <a:pt x="23335" y="40880"/>
                </a:cubicBezTo>
                <a:cubicBezTo>
                  <a:pt x="22857" y="35628"/>
                  <a:pt x="26100" y="30794"/>
                  <a:pt x="26816" y="25562"/>
                </a:cubicBezTo>
                <a:cubicBezTo>
                  <a:pt x="27751" y="18779"/>
                  <a:pt x="24230" y="11916"/>
                  <a:pt x="18978" y="7500"/>
                </a:cubicBezTo>
                <a:cubicBezTo>
                  <a:pt x="13727" y="3084"/>
                  <a:pt x="6724" y="1373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3"/>
          <p:cNvSpPr/>
          <p:nvPr/>
        </p:nvSpPr>
        <p:spPr>
          <a:xfrm rot="10800000" flipH="1">
            <a:off x="-278165" y="4404426"/>
            <a:ext cx="3255577" cy="2714108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3"/>
          <p:cNvSpPr/>
          <p:nvPr/>
        </p:nvSpPr>
        <p:spPr>
          <a:xfrm rot="-5400000" flipH="1">
            <a:off x="-532156" y="-194109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" name="Google Shape;61;p3"/>
          <p:cNvGrpSpPr/>
          <p:nvPr/>
        </p:nvGrpSpPr>
        <p:grpSpPr>
          <a:xfrm rot="-607564">
            <a:off x="9600195" y="5930588"/>
            <a:ext cx="873087" cy="1316819"/>
            <a:chOff x="5185050" y="2463125"/>
            <a:chExt cx="751475" cy="1133400"/>
          </a:xfrm>
        </p:grpSpPr>
        <p:sp>
          <p:nvSpPr>
            <p:cNvPr id="62" name="Google Shape;62;p3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3"/>
          <p:cNvGrpSpPr/>
          <p:nvPr/>
        </p:nvGrpSpPr>
        <p:grpSpPr>
          <a:xfrm rot="3287096">
            <a:off x="-140345" y="97704"/>
            <a:ext cx="827884" cy="1193459"/>
            <a:chOff x="3563300" y="2901850"/>
            <a:chExt cx="712675" cy="1027375"/>
          </a:xfrm>
        </p:grpSpPr>
        <p:sp>
          <p:nvSpPr>
            <p:cNvPr id="65" name="Google Shape;65;p3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5721596" flipH="1">
            <a:off x="-370409" y="5768533"/>
            <a:ext cx="1287568" cy="790332"/>
            <a:chOff x="3635425" y="69650"/>
            <a:chExt cx="965800" cy="592825"/>
          </a:xfrm>
        </p:grpSpPr>
        <p:sp>
          <p:nvSpPr>
            <p:cNvPr id="84" name="Google Shape;84;p3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3"/>
          <p:cNvGrpSpPr/>
          <p:nvPr/>
        </p:nvGrpSpPr>
        <p:grpSpPr>
          <a:xfrm flipH="1">
            <a:off x="11120894" y="-492333"/>
            <a:ext cx="1287740" cy="1440065"/>
            <a:chOff x="2180275" y="-47850"/>
            <a:chExt cx="812625" cy="908750"/>
          </a:xfrm>
        </p:grpSpPr>
        <p:sp>
          <p:nvSpPr>
            <p:cNvPr id="107" name="Google Shape;107;p3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3"/>
          <p:cNvGrpSpPr/>
          <p:nvPr/>
        </p:nvGrpSpPr>
        <p:grpSpPr>
          <a:xfrm rot="-2417957" flipH="1">
            <a:off x="-204722" y="6391376"/>
            <a:ext cx="790555" cy="394496"/>
            <a:chOff x="5351150" y="1861950"/>
            <a:chExt cx="1036450" cy="517200"/>
          </a:xfrm>
        </p:grpSpPr>
        <p:sp>
          <p:nvSpPr>
            <p:cNvPr id="126" name="Google Shape;126;p3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8" name="Google Shape;148;p3"/>
          <p:cNvSpPr txBox="1">
            <a:spLocks noGrp="1"/>
          </p:cNvSpPr>
          <p:nvPr>
            <p:ph type="title"/>
          </p:nvPr>
        </p:nvSpPr>
        <p:spPr>
          <a:xfrm>
            <a:off x="950967" y="3130500"/>
            <a:ext cx="6756800" cy="14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" name="Google Shape;149;p3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1777900"/>
            <a:ext cx="22028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3"/>
          <p:cNvSpPr txBox="1">
            <a:spLocks noGrp="1"/>
          </p:cNvSpPr>
          <p:nvPr>
            <p:ph type="subTitle" idx="1"/>
          </p:nvPr>
        </p:nvSpPr>
        <p:spPr>
          <a:xfrm>
            <a:off x="950967" y="4580100"/>
            <a:ext cx="675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191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3"/>
          <p:cNvSpPr/>
          <p:nvPr/>
        </p:nvSpPr>
        <p:spPr>
          <a:xfrm rot="-5400000">
            <a:off x="8776110" y="-1251487"/>
            <a:ext cx="4006580" cy="4886259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0" name="Google Shape;1800;p23"/>
          <p:cNvSpPr/>
          <p:nvPr/>
        </p:nvSpPr>
        <p:spPr>
          <a:xfrm rot="-5400000" flipH="1">
            <a:off x="-521621" y="2814401"/>
            <a:ext cx="4781585" cy="5771592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1" name="Google Shape;1801;p23"/>
          <p:cNvSpPr/>
          <p:nvPr/>
        </p:nvSpPr>
        <p:spPr>
          <a:xfrm rot="-5400000" flipH="1">
            <a:off x="-997976" y="-742054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2" name="Google Shape;1802;p23"/>
          <p:cNvSpPr/>
          <p:nvPr/>
        </p:nvSpPr>
        <p:spPr>
          <a:xfrm rot="-5556362">
            <a:off x="8805028" y="3087746"/>
            <a:ext cx="2620557" cy="6101860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03" name="Google Shape;1803;p23"/>
          <p:cNvGrpSpPr/>
          <p:nvPr/>
        </p:nvGrpSpPr>
        <p:grpSpPr>
          <a:xfrm rot="3287096">
            <a:off x="-140345" y="97704"/>
            <a:ext cx="827884" cy="1193459"/>
            <a:chOff x="3563300" y="2901850"/>
            <a:chExt cx="712675" cy="1027375"/>
          </a:xfrm>
        </p:grpSpPr>
        <p:sp>
          <p:nvSpPr>
            <p:cNvPr id="1804" name="Google Shape;1804;p23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2" name="Google Shape;1822;p23"/>
          <p:cNvGrpSpPr/>
          <p:nvPr/>
        </p:nvGrpSpPr>
        <p:grpSpPr>
          <a:xfrm rot="5721596">
            <a:off x="11091841" y="5768533"/>
            <a:ext cx="1287568" cy="790332"/>
            <a:chOff x="3635425" y="69650"/>
            <a:chExt cx="965800" cy="592825"/>
          </a:xfrm>
        </p:grpSpPr>
        <p:sp>
          <p:nvSpPr>
            <p:cNvPr id="1823" name="Google Shape;1823;p23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3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3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3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45" name="Google Shape;1845;p23"/>
          <p:cNvGrpSpPr/>
          <p:nvPr/>
        </p:nvGrpSpPr>
        <p:grpSpPr>
          <a:xfrm rot="2417957">
            <a:off x="11423168" y="6391376"/>
            <a:ext cx="790555" cy="394496"/>
            <a:chOff x="5351150" y="1861950"/>
            <a:chExt cx="1036450" cy="517200"/>
          </a:xfrm>
        </p:grpSpPr>
        <p:sp>
          <p:nvSpPr>
            <p:cNvPr id="1846" name="Google Shape;1846;p23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3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3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68" name="Google Shape;1868;p23"/>
          <p:cNvSpPr txBox="1">
            <a:spLocks noGrp="1"/>
          </p:cNvSpPr>
          <p:nvPr>
            <p:ph type="title" hasCustomPrompt="1"/>
          </p:nvPr>
        </p:nvSpPr>
        <p:spPr>
          <a:xfrm>
            <a:off x="950967" y="851143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9" name="Google Shape;1869;p23"/>
          <p:cNvSpPr txBox="1">
            <a:spLocks noGrp="1"/>
          </p:cNvSpPr>
          <p:nvPr>
            <p:ph type="subTitle" idx="1"/>
          </p:nvPr>
        </p:nvSpPr>
        <p:spPr>
          <a:xfrm>
            <a:off x="950967" y="1769703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0" name="Google Shape;1870;p23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54149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1" name="Google Shape;1871;p23"/>
          <p:cNvSpPr txBox="1">
            <a:spLocks noGrp="1"/>
          </p:cNvSpPr>
          <p:nvPr>
            <p:ph type="subTitle" idx="3"/>
          </p:nvPr>
        </p:nvSpPr>
        <p:spPr>
          <a:xfrm>
            <a:off x="2964800" y="357271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2" name="Google Shape;1872;p23"/>
          <p:cNvSpPr txBox="1">
            <a:spLocks noGrp="1"/>
          </p:cNvSpPr>
          <p:nvPr>
            <p:ph type="title" idx="4" hasCustomPrompt="1"/>
          </p:nvPr>
        </p:nvSpPr>
        <p:spPr>
          <a:xfrm>
            <a:off x="4978633" y="4457157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3" name="Google Shape;1873;p23"/>
          <p:cNvSpPr txBox="1">
            <a:spLocks noGrp="1"/>
          </p:cNvSpPr>
          <p:nvPr>
            <p:ph type="subTitle" idx="5"/>
          </p:nvPr>
        </p:nvSpPr>
        <p:spPr>
          <a:xfrm>
            <a:off x="4978633" y="5375719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0081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24"/>
          <p:cNvSpPr/>
          <p:nvPr/>
        </p:nvSpPr>
        <p:spPr>
          <a:xfrm rot="3829136" flipH="1">
            <a:off x="10338279" y="4831227"/>
            <a:ext cx="2574724" cy="3667383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6" name="Google Shape;1876;p24"/>
          <p:cNvSpPr/>
          <p:nvPr/>
        </p:nvSpPr>
        <p:spPr>
          <a:xfrm rot="5400000" flipH="1">
            <a:off x="-344069" y="-1327170"/>
            <a:ext cx="1998837" cy="3780369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7" name="Google Shape;1877;p24"/>
          <p:cNvSpPr/>
          <p:nvPr/>
        </p:nvSpPr>
        <p:spPr>
          <a:xfrm rot="-3829012">
            <a:off x="-1746104" y="4791334"/>
            <a:ext cx="3160871" cy="4502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8" name="Google Shape;1878;p24"/>
          <p:cNvSpPr/>
          <p:nvPr/>
        </p:nvSpPr>
        <p:spPr>
          <a:xfrm>
            <a:off x="9335936" y="-566199"/>
            <a:ext cx="3341325" cy="2786112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79" name="Google Shape;1879;p24"/>
          <p:cNvGrpSpPr/>
          <p:nvPr/>
        </p:nvGrpSpPr>
        <p:grpSpPr>
          <a:xfrm rot="-1158409">
            <a:off x="10538384" y="5801750"/>
            <a:ext cx="2312493" cy="1864377"/>
            <a:chOff x="8407218" y="2866971"/>
            <a:chExt cx="2624389" cy="2115834"/>
          </a:xfrm>
        </p:grpSpPr>
        <p:sp>
          <p:nvSpPr>
            <p:cNvPr id="1880" name="Google Shape;1880;p24"/>
            <p:cNvSpPr/>
            <p:nvPr/>
          </p:nvSpPr>
          <p:spPr>
            <a:xfrm>
              <a:off x="8479596" y="3024262"/>
              <a:ext cx="1026393" cy="68025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81" name="Google Shape;1881;p24"/>
            <p:cNvGrpSpPr/>
            <p:nvPr/>
          </p:nvGrpSpPr>
          <p:grpSpPr>
            <a:xfrm>
              <a:off x="8407218" y="2866971"/>
              <a:ext cx="2624389" cy="2115834"/>
              <a:chOff x="281500" y="2833900"/>
              <a:chExt cx="2812850" cy="2267775"/>
            </a:xfrm>
          </p:grpSpPr>
          <p:sp>
            <p:nvSpPr>
              <p:cNvPr id="1882" name="Google Shape;1882;p24"/>
              <p:cNvSpPr/>
              <p:nvPr/>
            </p:nvSpPr>
            <p:spPr>
              <a:xfrm>
                <a:off x="348625" y="2846400"/>
                <a:ext cx="1361675" cy="325700"/>
              </a:xfrm>
              <a:custGeom>
                <a:avLst/>
                <a:gdLst/>
                <a:ahLst/>
                <a:cxnLst/>
                <a:rect l="l" t="t" r="r" b="b"/>
                <a:pathLst>
                  <a:path w="54467" h="13028" extrusionOk="0">
                    <a:moveTo>
                      <a:pt x="10586" y="1"/>
                    </a:moveTo>
                    <a:cubicBezTo>
                      <a:pt x="6988" y="1"/>
                      <a:pt x="3410" y="272"/>
                      <a:pt x="1" y="873"/>
                    </a:cubicBezTo>
                    <a:cubicBezTo>
                      <a:pt x="15776" y="7139"/>
                      <a:pt x="35071" y="11754"/>
                      <a:pt x="54467" y="13027"/>
                    </a:cubicBezTo>
                    <a:cubicBezTo>
                      <a:pt x="50886" y="9248"/>
                      <a:pt x="44361" y="6562"/>
                      <a:pt x="37558" y="4473"/>
                    </a:cubicBezTo>
                    <a:cubicBezTo>
                      <a:pt x="31869" y="2703"/>
                      <a:pt x="25801" y="1271"/>
                      <a:pt x="19396" y="515"/>
                    </a:cubicBezTo>
                    <a:cubicBezTo>
                      <a:pt x="16501" y="183"/>
                      <a:pt x="13537" y="1"/>
                      <a:pt x="10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24"/>
              <p:cNvSpPr/>
              <p:nvPr/>
            </p:nvSpPr>
            <p:spPr>
              <a:xfrm>
                <a:off x="298743" y="2883130"/>
                <a:ext cx="1332049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56258" h="12036" fill="none" extrusionOk="0">
                    <a:moveTo>
                      <a:pt x="1" y="1035"/>
                    </a:moveTo>
                    <a:cubicBezTo>
                      <a:pt x="10444" y="0"/>
                      <a:pt x="21365" y="20"/>
                      <a:pt x="31491" y="1731"/>
                    </a:cubicBezTo>
                    <a:cubicBezTo>
                      <a:pt x="41616" y="3482"/>
                      <a:pt x="50886" y="7023"/>
                      <a:pt x="56257" y="12036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24"/>
              <p:cNvSpPr/>
              <p:nvPr/>
            </p:nvSpPr>
            <p:spPr>
              <a:xfrm>
                <a:off x="511750" y="2926400"/>
                <a:ext cx="1043400" cy="258625"/>
              </a:xfrm>
              <a:custGeom>
                <a:avLst/>
                <a:gdLst/>
                <a:ahLst/>
                <a:cxnLst/>
                <a:rect l="l" t="t" r="r" b="b"/>
                <a:pathLst>
                  <a:path w="41736" h="10345" fill="none" extrusionOk="0">
                    <a:moveTo>
                      <a:pt x="0" y="955"/>
                    </a:moveTo>
                    <a:cubicBezTo>
                      <a:pt x="7818" y="0"/>
                      <a:pt x="16173" y="398"/>
                      <a:pt x="23573" y="2069"/>
                    </a:cubicBezTo>
                    <a:cubicBezTo>
                      <a:pt x="30993" y="3740"/>
                      <a:pt x="37399" y="6664"/>
                      <a:pt x="41735" y="10344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24"/>
              <p:cNvSpPr/>
              <p:nvPr/>
            </p:nvSpPr>
            <p:spPr>
              <a:xfrm>
                <a:off x="1661050" y="2846400"/>
                <a:ext cx="1362175" cy="325700"/>
              </a:xfrm>
              <a:custGeom>
                <a:avLst/>
                <a:gdLst/>
                <a:ahLst/>
                <a:cxnLst/>
                <a:rect l="l" t="t" r="r" b="b"/>
                <a:pathLst>
                  <a:path w="54487" h="13028" extrusionOk="0">
                    <a:moveTo>
                      <a:pt x="43901" y="1"/>
                    </a:moveTo>
                    <a:cubicBezTo>
                      <a:pt x="40950" y="1"/>
                      <a:pt x="37986" y="183"/>
                      <a:pt x="35091" y="515"/>
                    </a:cubicBezTo>
                    <a:cubicBezTo>
                      <a:pt x="28686" y="1271"/>
                      <a:pt x="22618" y="2703"/>
                      <a:pt x="16929" y="4473"/>
                    </a:cubicBezTo>
                    <a:cubicBezTo>
                      <a:pt x="10126" y="6562"/>
                      <a:pt x="3581" y="9248"/>
                      <a:pt x="0" y="13027"/>
                    </a:cubicBezTo>
                    <a:cubicBezTo>
                      <a:pt x="19376" y="11754"/>
                      <a:pt x="38672" y="7139"/>
                      <a:pt x="54487" y="873"/>
                    </a:cubicBezTo>
                    <a:cubicBezTo>
                      <a:pt x="51077" y="272"/>
                      <a:pt x="47499" y="1"/>
                      <a:pt x="43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24"/>
              <p:cNvSpPr/>
              <p:nvPr/>
            </p:nvSpPr>
            <p:spPr>
              <a:xfrm>
                <a:off x="1740137" y="2883127"/>
                <a:ext cx="1343051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56277" h="12036" fill="none" extrusionOk="0">
                    <a:moveTo>
                      <a:pt x="56277" y="1035"/>
                    </a:moveTo>
                    <a:cubicBezTo>
                      <a:pt x="45833" y="0"/>
                      <a:pt x="34892" y="20"/>
                      <a:pt x="24767" y="1731"/>
                    </a:cubicBezTo>
                    <a:cubicBezTo>
                      <a:pt x="14661" y="3482"/>
                      <a:pt x="5371" y="7023"/>
                      <a:pt x="0" y="12036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24"/>
              <p:cNvSpPr/>
              <p:nvPr/>
            </p:nvSpPr>
            <p:spPr>
              <a:xfrm>
                <a:off x="1816700" y="2926400"/>
                <a:ext cx="1043400" cy="258625"/>
              </a:xfrm>
              <a:custGeom>
                <a:avLst/>
                <a:gdLst/>
                <a:ahLst/>
                <a:cxnLst/>
                <a:rect l="l" t="t" r="r" b="b"/>
                <a:pathLst>
                  <a:path w="41736" h="10345" fill="none" extrusionOk="0">
                    <a:moveTo>
                      <a:pt x="41736" y="955"/>
                    </a:moveTo>
                    <a:cubicBezTo>
                      <a:pt x="33918" y="0"/>
                      <a:pt x="25563" y="398"/>
                      <a:pt x="18163" y="2069"/>
                    </a:cubicBezTo>
                    <a:cubicBezTo>
                      <a:pt x="10743" y="3740"/>
                      <a:pt x="4318" y="6664"/>
                      <a:pt x="1" y="10344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24"/>
              <p:cNvSpPr/>
              <p:nvPr/>
            </p:nvSpPr>
            <p:spPr>
              <a:xfrm>
                <a:off x="281500" y="2833900"/>
                <a:ext cx="1263700" cy="2267775"/>
              </a:xfrm>
              <a:custGeom>
                <a:avLst/>
                <a:gdLst/>
                <a:ahLst/>
                <a:cxnLst/>
                <a:rect l="l" t="t" r="r" b="b"/>
                <a:pathLst>
                  <a:path w="50548" h="90711" extrusionOk="0">
                    <a:moveTo>
                      <a:pt x="0" y="0"/>
                    </a:moveTo>
                    <a:lnTo>
                      <a:pt x="0" y="79551"/>
                    </a:lnTo>
                    <a:lnTo>
                      <a:pt x="50547" y="90711"/>
                    </a:lnTo>
                    <a:lnTo>
                      <a:pt x="50547" y="11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24"/>
              <p:cNvSpPr/>
              <p:nvPr/>
            </p:nvSpPr>
            <p:spPr>
              <a:xfrm>
                <a:off x="1830625" y="2833900"/>
                <a:ext cx="1263725" cy="2267775"/>
              </a:xfrm>
              <a:custGeom>
                <a:avLst/>
                <a:gdLst/>
                <a:ahLst/>
                <a:cxnLst/>
                <a:rect l="l" t="t" r="r" b="b"/>
                <a:pathLst>
                  <a:path w="50549" h="90711" extrusionOk="0">
                    <a:moveTo>
                      <a:pt x="50548" y="0"/>
                    </a:moveTo>
                    <a:lnTo>
                      <a:pt x="1" y="11160"/>
                    </a:lnTo>
                    <a:lnTo>
                      <a:pt x="1" y="90711"/>
                    </a:lnTo>
                    <a:lnTo>
                      <a:pt x="50548" y="79551"/>
                    </a:lnTo>
                    <a:lnTo>
                      <a:pt x="505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24"/>
              <p:cNvSpPr/>
              <p:nvPr/>
            </p:nvSpPr>
            <p:spPr>
              <a:xfrm>
                <a:off x="1916175" y="2952750"/>
                <a:ext cx="1100575" cy="1284100"/>
              </a:xfrm>
              <a:custGeom>
                <a:avLst/>
                <a:gdLst/>
                <a:ahLst/>
                <a:cxnLst/>
                <a:rect l="l" t="t" r="r" b="b"/>
                <a:pathLst>
                  <a:path w="44023" h="51364" extrusionOk="0">
                    <a:moveTo>
                      <a:pt x="44023" y="0"/>
                    </a:moveTo>
                    <a:lnTo>
                      <a:pt x="0" y="9708"/>
                    </a:lnTo>
                    <a:lnTo>
                      <a:pt x="0" y="51363"/>
                    </a:lnTo>
                    <a:lnTo>
                      <a:pt x="44023" y="41616"/>
                    </a:lnTo>
                    <a:lnTo>
                      <a:pt x="440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24"/>
              <p:cNvSpPr/>
              <p:nvPr/>
            </p:nvSpPr>
            <p:spPr>
              <a:xfrm>
                <a:off x="359075" y="4641809"/>
                <a:ext cx="1100100" cy="3138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4" extrusionOk="0">
                    <a:moveTo>
                      <a:pt x="0" y="1"/>
                    </a:moveTo>
                    <a:lnTo>
                      <a:pt x="0" y="2826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24"/>
              <p:cNvSpPr/>
              <p:nvPr/>
            </p:nvSpPr>
            <p:spPr>
              <a:xfrm>
                <a:off x="359075" y="452395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24"/>
              <p:cNvSpPr/>
              <p:nvPr/>
            </p:nvSpPr>
            <p:spPr>
              <a:xfrm>
                <a:off x="359075" y="4405584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24"/>
              <p:cNvSpPr/>
              <p:nvPr/>
            </p:nvSpPr>
            <p:spPr>
              <a:xfrm>
                <a:off x="359075" y="4287734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24"/>
              <p:cNvSpPr/>
              <p:nvPr/>
            </p:nvSpPr>
            <p:spPr>
              <a:xfrm>
                <a:off x="359075" y="4169359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24"/>
              <p:cNvSpPr/>
              <p:nvPr/>
            </p:nvSpPr>
            <p:spPr>
              <a:xfrm>
                <a:off x="359075" y="405150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2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24"/>
              <p:cNvSpPr/>
              <p:nvPr/>
            </p:nvSpPr>
            <p:spPr>
              <a:xfrm>
                <a:off x="359075" y="3933134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24"/>
              <p:cNvSpPr/>
              <p:nvPr/>
            </p:nvSpPr>
            <p:spPr>
              <a:xfrm>
                <a:off x="359075" y="3815284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2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24"/>
              <p:cNvSpPr/>
              <p:nvPr/>
            </p:nvSpPr>
            <p:spPr>
              <a:xfrm>
                <a:off x="359075" y="369740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24"/>
              <p:cNvSpPr/>
              <p:nvPr/>
            </p:nvSpPr>
            <p:spPr>
              <a:xfrm>
                <a:off x="359075" y="3579034"/>
                <a:ext cx="1100100" cy="3133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4" extrusionOk="0">
                    <a:moveTo>
                      <a:pt x="0" y="1"/>
                    </a:moveTo>
                    <a:lnTo>
                      <a:pt x="0" y="2806"/>
                    </a:lnTo>
                    <a:lnTo>
                      <a:pt x="44003" y="12533"/>
                    </a:lnTo>
                    <a:lnTo>
                      <a:pt x="44003" y="972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24"/>
              <p:cNvSpPr/>
              <p:nvPr/>
            </p:nvSpPr>
            <p:spPr>
              <a:xfrm>
                <a:off x="1967900" y="3025350"/>
                <a:ext cx="997150" cy="1138900"/>
              </a:xfrm>
              <a:custGeom>
                <a:avLst/>
                <a:gdLst/>
                <a:ahLst/>
                <a:cxnLst/>
                <a:rect l="l" t="t" r="r" b="b"/>
                <a:pathLst>
                  <a:path w="39886" h="45556" extrusionOk="0">
                    <a:moveTo>
                      <a:pt x="39885" y="1"/>
                    </a:moveTo>
                    <a:lnTo>
                      <a:pt x="0" y="8833"/>
                    </a:lnTo>
                    <a:lnTo>
                      <a:pt x="0" y="45555"/>
                    </a:lnTo>
                    <a:lnTo>
                      <a:pt x="39885" y="36723"/>
                    </a:lnTo>
                    <a:lnTo>
                      <a:pt x="398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24"/>
              <p:cNvSpPr/>
              <p:nvPr/>
            </p:nvSpPr>
            <p:spPr>
              <a:xfrm>
                <a:off x="2023600" y="3123325"/>
                <a:ext cx="8852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35410" h="10027" extrusionOk="0">
                    <a:moveTo>
                      <a:pt x="35409" y="1"/>
                    </a:moveTo>
                    <a:lnTo>
                      <a:pt x="0" y="7838"/>
                    </a:lnTo>
                    <a:lnTo>
                      <a:pt x="0" y="10027"/>
                    </a:lnTo>
                    <a:lnTo>
                      <a:pt x="35409" y="2189"/>
                    </a:lnTo>
                    <a:lnTo>
                      <a:pt x="3540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24"/>
              <p:cNvSpPr/>
              <p:nvPr/>
            </p:nvSpPr>
            <p:spPr>
              <a:xfrm>
                <a:off x="2023600" y="3241700"/>
                <a:ext cx="8852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35410" h="10027" extrusionOk="0">
                    <a:moveTo>
                      <a:pt x="35409" y="0"/>
                    </a:moveTo>
                    <a:lnTo>
                      <a:pt x="0" y="7838"/>
                    </a:lnTo>
                    <a:lnTo>
                      <a:pt x="0" y="10026"/>
                    </a:lnTo>
                    <a:lnTo>
                      <a:pt x="35409" y="2188"/>
                    </a:lnTo>
                    <a:lnTo>
                      <a:pt x="354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24"/>
              <p:cNvSpPr/>
              <p:nvPr/>
            </p:nvSpPr>
            <p:spPr>
              <a:xfrm>
                <a:off x="1545175" y="3112875"/>
                <a:ext cx="285475" cy="198880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79552" extrusionOk="0">
                    <a:moveTo>
                      <a:pt x="0" y="1"/>
                    </a:moveTo>
                    <a:lnTo>
                      <a:pt x="0" y="79552"/>
                    </a:lnTo>
                    <a:lnTo>
                      <a:pt x="11419" y="79552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24"/>
              <p:cNvSpPr/>
              <p:nvPr/>
            </p:nvSpPr>
            <p:spPr>
              <a:xfrm>
                <a:off x="1545175" y="3112875"/>
                <a:ext cx="285475" cy="198880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79552" extrusionOk="0">
                    <a:moveTo>
                      <a:pt x="0" y="1"/>
                    </a:moveTo>
                    <a:lnTo>
                      <a:pt x="0" y="79552"/>
                    </a:lnTo>
                    <a:lnTo>
                      <a:pt x="11419" y="79552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rgbClr val="000000">
                  <a:alpha val="1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24"/>
              <p:cNvSpPr/>
              <p:nvPr/>
            </p:nvSpPr>
            <p:spPr>
              <a:xfrm>
                <a:off x="1545175" y="4820675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1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24"/>
              <p:cNvSpPr/>
              <p:nvPr/>
            </p:nvSpPr>
            <p:spPr>
              <a:xfrm>
                <a:off x="1545175" y="3217325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0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24"/>
              <p:cNvSpPr/>
              <p:nvPr/>
            </p:nvSpPr>
            <p:spPr>
              <a:xfrm>
                <a:off x="1545175" y="4947500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0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24"/>
              <p:cNvSpPr/>
              <p:nvPr/>
            </p:nvSpPr>
            <p:spPr>
              <a:xfrm>
                <a:off x="1603350" y="3371000"/>
                <a:ext cx="161175" cy="1376100"/>
              </a:xfrm>
              <a:custGeom>
                <a:avLst/>
                <a:gdLst/>
                <a:ahLst/>
                <a:cxnLst/>
                <a:rect l="l" t="t" r="r" b="b"/>
                <a:pathLst>
                  <a:path w="6447" h="55044" extrusionOk="0">
                    <a:moveTo>
                      <a:pt x="2865" y="0"/>
                    </a:moveTo>
                    <a:cubicBezTo>
                      <a:pt x="2865" y="1592"/>
                      <a:pt x="1572" y="2865"/>
                      <a:pt x="1" y="2865"/>
                    </a:cubicBezTo>
                    <a:lnTo>
                      <a:pt x="1" y="52199"/>
                    </a:lnTo>
                    <a:cubicBezTo>
                      <a:pt x="1572" y="52199"/>
                      <a:pt x="2865" y="53452"/>
                      <a:pt x="2865" y="55043"/>
                    </a:cubicBezTo>
                    <a:lnTo>
                      <a:pt x="3582" y="55043"/>
                    </a:lnTo>
                    <a:cubicBezTo>
                      <a:pt x="3582" y="53492"/>
                      <a:pt x="4855" y="52199"/>
                      <a:pt x="6446" y="52199"/>
                    </a:cubicBezTo>
                    <a:lnTo>
                      <a:pt x="6446" y="2865"/>
                    </a:lnTo>
                    <a:cubicBezTo>
                      <a:pt x="4875" y="2865"/>
                      <a:pt x="3582" y="1592"/>
                      <a:pt x="35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0" name="Google Shape;1910;p24"/>
            <p:cNvSpPr/>
            <p:nvPr/>
          </p:nvSpPr>
          <p:spPr>
            <a:xfrm>
              <a:off x="9932370" y="4434700"/>
              <a:ext cx="1026836" cy="292822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9932370" y="4553750"/>
              <a:ext cx="1026836" cy="292822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8477508" y="3024262"/>
              <a:ext cx="1026393" cy="68025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13" name="Google Shape;1913;p24"/>
          <p:cNvGrpSpPr/>
          <p:nvPr/>
        </p:nvGrpSpPr>
        <p:grpSpPr>
          <a:xfrm flipH="1">
            <a:off x="11389513" y="-436399"/>
            <a:ext cx="1287740" cy="1440065"/>
            <a:chOff x="2180275" y="-47850"/>
            <a:chExt cx="812625" cy="908750"/>
          </a:xfrm>
        </p:grpSpPr>
        <p:sp>
          <p:nvSpPr>
            <p:cNvPr id="1914" name="Google Shape;1914;p24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2" name="Google Shape;1932;p24"/>
          <p:cNvGrpSpPr/>
          <p:nvPr/>
        </p:nvGrpSpPr>
        <p:grpSpPr>
          <a:xfrm flipH="1">
            <a:off x="-13" y="5987787"/>
            <a:ext cx="1077948" cy="1091508"/>
            <a:chOff x="-164575" y="3031625"/>
            <a:chExt cx="624150" cy="632050"/>
          </a:xfrm>
        </p:grpSpPr>
        <p:sp>
          <p:nvSpPr>
            <p:cNvPr id="1933" name="Google Shape;1933;p24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9" name="Google Shape;1939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0" name="Google Shape;1940;p24"/>
          <p:cNvSpPr txBox="1">
            <a:spLocks noGrp="1"/>
          </p:cNvSpPr>
          <p:nvPr>
            <p:ph type="subTitle" idx="1"/>
          </p:nvPr>
        </p:nvSpPr>
        <p:spPr>
          <a:xfrm>
            <a:off x="960067" y="4191536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1" name="Google Shape;1941;p24"/>
          <p:cNvSpPr txBox="1">
            <a:spLocks noGrp="1"/>
          </p:cNvSpPr>
          <p:nvPr>
            <p:ph type="subTitle" idx="2"/>
          </p:nvPr>
        </p:nvSpPr>
        <p:spPr>
          <a:xfrm>
            <a:off x="960000" y="4890867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2" name="Google Shape;1942;p24"/>
          <p:cNvSpPr txBox="1">
            <a:spLocks noGrp="1"/>
          </p:cNvSpPr>
          <p:nvPr>
            <p:ph type="subTitle" idx="3"/>
          </p:nvPr>
        </p:nvSpPr>
        <p:spPr>
          <a:xfrm>
            <a:off x="3562188" y="4191536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3" name="Google Shape;1943;p24"/>
          <p:cNvSpPr txBox="1">
            <a:spLocks noGrp="1"/>
          </p:cNvSpPr>
          <p:nvPr>
            <p:ph type="subTitle" idx="4"/>
          </p:nvPr>
        </p:nvSpPr>
        <p:spPr>
          <a:xfrm>
            <a:off x="3562179" y="4890867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4" name="Google Shape;1944;p24"/>
          <p:cNvSpPr txBox="1">
            <a:spLocks noGrp="1"/>
          </p:cNvSpPr>
          <p:nvPr>
            <p:ph type="subTitle" idx="5"/>
          </p:nvPr>
        </p:nvSpPr>
        <p:spPr>
          <a:xfrm>
            <a:off x="6164375" y="4191536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5" name="Google Shape;1945;p24"/>
          <p:cNvSpPr txBox="1">
            <a:spLocks noGrp="1"/>
          </p:cNvSpPr>
          <p:nvPr>
            <p:ph type="subTitle" idx="6"/>
          </p:nvPr>
        </p:nvSpPr>
        <p:spPr>
          <a:xfrm>
            <a:off x="6164356" y="4890867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24"/>
          <p:cNvSpPr txBox="1">
            <a:spLocks noGrp="1"/>
          </p:cNvSpPr>
          <p:nvPr>
            <p:ph type="subTitle" idx="7"/>
          </p:nvPr>
        </p:nvSpPr>
        <p:spPr>
          <a:xfrm>
            <a:off x="8766563" y="4191536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7" name="Google Shape;1947;p24"/>
          <p:cNvSpPr txBox="1">
            <a:spLocks noGrp="1"/>
          </p:cNvSpPr>
          <p:nvPr>
            <p:ph type="subTitle" idx="8"/>
          </p:nvPr>
        </p:nvSpPr>
        <p:spPr>
          <a:xfrm>
            <a:off x="8766535" y="4890867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24"/>
          <p:cNvSpPr txBox="1">
            <a:spLocks noGrp="1"/>
          </p:cNvSpPr>
          <p:nvPr>
            <p:ph type="subTitle" idx="9"/>
          </p:nvPr>
        </p:nvSpPr>
        <p:spPr>
          <a:xfrm>
            <a:off x="960067" y="1784933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9" name="Google Shape;1949;p24"/>
          <p:cNvSpPr txBox="1">
            <a:spLocks noGrp="1"/>
          </p:cNvSpPr>
          <p:nvPr>
            <p:ph type="subTitle" idx="13"/>
          </p:nvPr>
        </p:nvSpPr>
        <p:spPr>
          <a:xfrm>
            <a:off x="960000" y="2482788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24"/>
          <p:cNvSpPr txBox="1">
            <a:spLocks noGrp="1"/>
          </p:cNvSpPr>
          <p:nvPr>
            <p:ph type="subTitle" idx="14"/>
          </p:nvPr>
        </p:nvSpPr>
        <p:spPr>
          <a:xfrm>
            <a:off x="3562188" y="1784933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1" name="Google Shape;1951;p24"/>
          <p:cNvSpPr txBox="1">
            <a:spLocks noGrp="1"/>
          </p:cNvSpPr>
          <p:nvPr>
            <p:ph type="subTitle" idx="15"/>
          </p:nvPr>
        </p:nvSpPr>
        <p:spPr>
          <a:xfrm>
            <a:off x="3562179" y="2482788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24"/>
          <p:cNvSpPr txBox="1">
            <a:spLocks noGrp="1"/>
          </p:cNvSpPr>
          <p:nvPr>
            <p:ph type="subTitle" idx="16"/>
          </p:nvPr>
        </p:nvSpPr>
        <p:spPr>
          <a:xfrm>
            <a:off x="6164375" y="1784933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3" name="Google Shape;1953;p24"/>
          <p:cNvSpPr txBox="1">
            <a:spLocks noGrp="1"/>
          </p:cNvSpPr>
          <p:nvPr>
            <p:ph type="subTitle" idx="17"/>
          </p:nvPr>
        </p:nvSpPr>
        <p:spPr>
          <a:xfrm>
            <a:off x="6164359" y="2482788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4" name="Google Shape;1954;p24"/>
          <p:cNvSpPr txBox="1">
            <a:spLocks noGrp="1"/>
          </p:cNvSpPr>
          <p:nvPr>
            <p:ph type="subTitle" idx="18"/>
          </p:nvPr>
        </p:nvSpPr>
        <p:spPr>
          <a:xfrm>
            <a:off x="8766563" y="1784933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5" name="Google Shape;1955;p24"/>
          <p:cNvSpPr txBox="1">
            <a:spLocks noGrp="1"/>
          </p:cNvSpPr>
          <p:nvPr>
            <p:ph type="subTitle" idx="19"/>
          </p:nvPr>
        </p:nvSpPr>
        <p:spPr>
          <a:xfrm>
            <a:off x="8766537" y="2482788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020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25"/>
          <p:cNvSpPr/>
          <p:nvPr/>
        </p:nvSpPr>
        <p:spPr>
          <a:xfrm rot="-5400000">
            <a:off x="9800913" y="-1150241"/>
            <a:ext cx="3083264" cy="3760221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8" name="Google Shape;1958;p25"/>
          <p:cNvSpPr/>
          <p:nvPr/>
        </p:nvSpPr>
        <p:spPr>
          <a:xfrm rot="-5400000" flipH="1">
            <a:off x="-679128" y="4493177"/>
            <a:ext cx="3260191" cy="3935235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9" name="Google Shape;1959;p25"/>
          <p:cNvSpPr/>
          <p:nvPr/>
        </p:nvSpPr>
        <p:spPr>
          <a:xfrm rot="-5400000" flipH="1">
            <a:off x="-997976" y="-742054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0" name="Google Shape;1960;p25"/>
          <p:cNvSpPr/>
          <p:nvPr/>
        </p:nvSpPr>
        <p:spPr>
          <a:xfrm rot="-5556362">
            <a:off x="8805028" y="3087746"/>
            <a:ext cx="2620557" cy="6101860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61" name="Google Shape;1961;p25"/>
          <p:cNvGrpSpPr/>
          <p:nvPr/>
        </p:nvGrpSpPr>
        <p:grpSpPr>
          <a:xfrm>
            <a:off x="-417332" y="5616744"/>
            <a:ext cx="1717011" cy="1969587"/>
            <a:chOff x="6991800" y="4370325"/>
            <a:chExt cx="1673500" cy="1919675"/>
          </a:xfrm>
        </p:grpSpPr>
        <p:sp>
          <p:nvSpPr>
            <p:cNvPr id="1962" name="Google Shape;1962;p25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7006225" y="4476750"/>
              <a:ext cx="1646650" cy="1772975"/>
            </a:xfrm>
            <a:custGeom>
              <a:avLst/>
              <a:gdLst/>
              <a:ahLst/>
              <a:cxnLst/>
              <a:rect l="l" t="t" r="r" b="b"/>
              <a:pathLst>
                <a:path w="65866" h="70919" extrusionOk="0">
                  <a:moveTo>
                    <a:pt x="35390" y="1"/>
                  </a:moveTo>
                  <a:lnTo>
                    <a:pt x="1" y="24489"/>
                  </a:lnTo>
                  <a:lnTo>
                    <a:pt x="32147" y="70918"/>
                  </a:lnTo>
                  <a:lnTo>
                    <a:pt x="64891" y="48241"/>
                  </a:lnTo>
                  <a:lnTo>
                    <a:pt x="65865" y="44023"/>
                  </a:lnTo>
                  <a:lnTo>
                    <a:pt x="35390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7043025" y="4370325"/>
              <a:ext cx="1622275" cy="1727725"/>
            </a:xfrm>
            <a:custGeom>
              <a:avLst/>
              <a:gdLst/>
              <a:ahLst/>
              <a:cxnLst/>
              <a:rect l="l" t="t" r="r" b="b"/>
              <a:pathLst>
                <a:path w="64891" h="69109" extrusionOk="0">
                  <a:moveTo>
                    <a:pt x="32744" y="1"/>
                  </a:moveTo>
                  <a:lnTo>
                    <a:pt x="1" y="22678"/>
                  </a:lnTo>
                  <a:lnTo>
                    <a:pt x="32147" y="69108"/>
                  </a:lnTo>
                  <a:lnTo>
                    <a:pt x="64891" y="46430"/>
                  </a:lnTo>
                  <a:lnTo>
                    <a:pt x="327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966" name="Google Shape;1966;p25"/>
            <p:cNvCxnSpPr/>
            <p:nvPr/>
          </p:nvCxnSpPr>
          <p:spPr>
            <a:xfrm flipH="1">
              <a:off x="7819100" y="5579750"/>
              <a:ext cx="8334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7" name="Google Shape;1967;p25"/>
            <p:cNvCxnSpPr/>
            <p:nvPr/>
          </p:nvCxnSpPr>
          <p:spPr>
            <a:xfrm flipH="1">
              <a:off x="7793300" y="5611488"/>
              <a:ext cx="859200" cy="58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8" name="Google Shape;1968;p25"/>
            <p:cNvCxnSpPr/>
            <p:nvPr/>
          </p:nvCxnSpPr>
          <p:spPr>
            <a:xfrm flipH="1">
              <a:off x="7793350" y="5658800"/>
              <a:ext cx="8382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69" name="Google Shape;1969;p25"/>
            <p:cNvSpPr/>
            <p:nvPr/>
          </p:nvSpPr>
          <p:spPr>
            <a:xfrm>
              <a:off x="7186250" y="4504100"/>
              <a:ext cx="1326875" cy="1412925"/>
            </a:xfrm>
            <a:custGeom>
              <a:avLst/>
              <a:gdLst/>
              <a:ahLst/>
              <a:cxnLst/>
              <a:rect l="l" t="t" r="r" b="b"/>
              <a:pathLst>
                <a:path w="53075" h="56517" extrusionOk="0">
                  <a:moveTo>
                    <a:pt x="26796" y="1"/>
                  </a:moveTo>
                  <a:lnTo>
                    <a:pt x="1" y="18541"/>
                  </a:lnTo>
                  <a:lnTo>
                    <a:pt x="26299" y="56516"/>
                  </a:lnTo>
                  <a:lnTo>
                    <a:pt x="53075" y="37976"/>
                  </a:lnTo>
                  <a:lnTo>
                    <a:pt x="26796" y="1"/>
                  </a:lnTo>
                  <a:close/>
                </a:path>
              </a:pathLst>
            </a:custGeom>
            <a:solidFill>
              <a:schemeClr val="accent3"/>
            </a:solidFill>
            <a:ln w="3382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7364300" y="4679175"/>
              <a:ext cx="719650" cy="685325"/>
            </a:xfrm>
            <a:custGeom>
              <a:avLst/>
              <a:gdLst/>
              <a:ahLst/>
              <a:cxnLst/>
              <a:rect l="l" t="t" r="r" b="b"/>
              <a:pathLst>
                <a:path w="28786" h="27413" extrusionOk="0">
                  <a:moveTo>
                    <a:pt x="16790" y="0"/>
                  </a:moveTo>
                  <a:lnTo>
                    <a:pt x="737" y="11100"/>
                  </a:lnTo>
                  <a:cubicBezTo>
                    <a:pt x="1672" y="12413"/>
                    <a:pt x="1313" y="14223"/>
                    <a:pt x="1" y="15119"/>
                  </a:cubicBezTo>
                  <a:lnTo>
                    <a:pt x="7978" y="26656"/>
                  </a:lnTo>
                  <a:cubicBezTo>
                    <a:pt x="8476" y="26309"/>
                    <a:pt x="9050" y="26142"/>
                    <a:pt x="9618" y="26142"/>
                  </a:cubicBezTo>
                  <a:cubicBezTo>
                    <a:pt x="10546" y="26142"/>
                    <a:pt x="11461" y="26586"/>
                    <a:pt x="12016" y="27412"/>
                  </a:cubicBezTo>
                  <a:lnTo>
                    <a:pt x="28049" y="16292"/>
                  </a:lnTo>
                  <a:cubicBezTo>
                    <a:pt x="27134" y="14979"/>
                    <a:pt x="27472" y="13149"/>
                    <a:pt x="28785" y="12254"/>
                  </a:cubicBezTo>
                  <a:lnTo>
                    <a:pt x="20808" y="716"/>
                  </a:lnTo>
                  <a:cubicBezTo>
                    <a:pt x="20303" y="1076"/>
                    <a:pt x="19728" y="1247"/>
                    <a:pt x="19159" y="1247"/>
                  </a:cubicBezTo>
                  <a:cubicBezTo>
                    <a:pt x="18248" y="1247"/>
                    <a:pt x="17353" y="808"/>
                    <a:pt x="16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7632850" y="509145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6014"/>
                  </a:lnTo>
                  <a:lnTo>
                    <a:pt x="21922" y="1592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7684075" y="5163550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1" y="1442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7734800" y="5235675"/>
              <a:ext cx="548075" cy="399850"/>
            </a:xfrm>
            <a:custGeom>
              <a:avLst/>
              <a:gdLst/>
              <a:ahLst/>
              <a:cxnLst/>
              <a:rect l="l" t="t" r="r" b="b"/>
              <a:pathLst>
                <a:path w="21923" h="1599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599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7786525" y="5307275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0" y="1440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5"/>
            <p:cNvSpPr/>
            <p:nvPr/>
          </p:nvSpPr>
          <p:spPr>
            <a:xfrm>
              <a:off x="7837750" y="537940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0" y="14422"/>
                  </a:lnTo>
                  <a:lnTo>
                    <a:pt x="1094" y="1601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5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7438400" y="4749275"/>
              <a:ext cx="571950" cy="544600"/>
            </a:xfrm>
            <a:custGeom>
              <a:avLst/>
              <a:gdLst/>
              <a:ahLst/>
              <a:cxnLst/>
              <a:rect l="l" t="t" r="r" b="b"/>
              <a:pathLst>
                <a:path w="22878" h="21784" extrusionOk="0">
                  <a:moveTo>
                    <a:pt x="13329" y="1"/>
                  </a:moveTo>
                  <a:lnTo>
                    <a:pt x="558" y="8833"/>
                  </a:lnTo>
                  <a:cubicBezTo>
                    <a:pt x="1294" y="9888"/>
                    <a:pt x="1035" y="11320"/>
                    <a:pt x="1" y="12036"/>
                  </a:cubicBezTo>
                  <a:lnTo>
                    <a:pt x="6326" y="21226"/>
                  </a:lnTo>
                  <a:cubicBezTo>
                    <a:pt x="6734" y="20942"/>
                    <a:pt x="7198" y="20806"/>
                    <a:pt x="7656" y="20806"/>
                  </a:cubicBezTo>
                  <a:cubicBezTo>
                    <a:pt x="8384" y="20806"/>
                    <a:pt x="9097" y="21149"/>
                    <a:pt x="9549" y="21783"/>
                  </a:cubicBezTo>
                  <a:lnTo>
                    <a:pt x="22300" y="12971"/>
                  </a:lnTo>
                  <a:cubicBezTo>
                    <a:pt x="21584" y="11917"/>
                    <a:pt x="21823" y="10484"/>
                    <a:pt x="22877" y="9748"/>
                  </a:cubicBezTo>
                  <a:lnTo>
                    <a:pt x="16531" y="578"/>
                  </a:lnTo>
                  <a:cubicBezTo>
                    <a:pt x="16127" y="868"/>
                    <a:pt x="15669" y="1006"/>
                    <a:pt x="15218" y="1006"/>
                  </a:cubicBezTo>
                  <a:cubicBezTo>
                    <a:pt x="14493" y="1006"/>
                    <a:pt x="13782" y="651"/>
                    <a:pt x="13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7080825" y="5078025"/>
              <a:ext cx="657475" cy="976750"/>
            </a:xfrm>
            <a:custGeom>
              <a:avLst/>
              <a:gdLst/>
              <a:ahLst/>
              <a:cxnLst/>
              <a:rect l="l" t="t" r="r" b="b"/>
              <a:pathLst>
                <a:path w="26299" h="39070" fill="none" extrusionOk="0">
                  <a:moveTo>
                    <a:pt x="1" y="0"/>
                  </a:moveTo>
                  <a:lnTo>
                    <a:pt x="26299" y="39069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7060925" y="5121775"/>
              <a:ext cx="657500" cy="976750"/>
            </a:xfrm>
            <a:custGeom>
              <a:avLst/>
              <a:gdLst/>
              <a:ahLst/>
              <a:cxnLst/>
              <a:rect l="l" t="t" r="r" b="b"/>
              <a:pathLst>
                <a:path w="26300" h="39070" fill="none" extrusionOk="0">
                  <a:moveTo>
                    <a:pt x="1" y="1"/>
                  </a:moveTo>
                  <a:lnTo>
                    <a:pt x="26299" y="39070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81" name="Google Shape;1981;p25"/>
          <p:cNvGrpSpPr/>
          <p:nvPr/>
        </p:nvGrpSpPr>
        <p:grpSpPr>
          <a:xfrm rot="-2516882">
            <a:off x="29965" y="-517902"/>
            <a:ext cx="1083571" cy="1211745"/>
            <a:chOff x="2180275" y="-47850"/>
            <a:chExt cx="812625" cy="908750"/>
          </a:xfrm>
        </p:grpSpPr>
        <p:sp>
          <p:nvSpPr>
            <p:cNvPr id="1982" name="Google Shape;1982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25"/>
          <p:cNvGrpSpPr/>
          <p:nvPr/>
        </p:nvGrpSpPr>
        <p:grpSpPr>
          <a:xfrm rot="9460325">
            <a:off x="10904165" y="6112616"/>
            <a:ext cx="1099167" cy="1229187"/>
            <a:chOff x="2180275" y="-47850"/>
            <a:chExt cx="812625" cy="908750"/>
          </a:xfrm>
        </p:grpSpPr>
        <p:sp>
          <p:nvSpPr>
            <p:cNvPr id="2001" name="Google Shape;2001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19" name="Google Shape;2019;p25"/>
          <p:cNvGrpSpPr/>
          <p:nvPr/>
        </p:nvGrpSpPr>
        <p:grpSpPr>
          <a:xfrm rot="-6957884" flipH="1">
            <a:off x="11721209" y="6236059"/>
            <a:ext cx="862964" cy="529703"/>
            <a:chOff x="3635425" y="69650"/>
            <a:chExt cx="965800" cy="592825"/>
          </a:xfrm>
        </p:grpSpPr>
        <p:sp>
          <p:nvSpPr>
            <p:cNvPr id="2020" name="Google Shape;2020;p2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2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42" name="Google Shape;2042;p25"/>
          <p:cNvGrpSpPr/>
          <p:nvPr/>
        </p:nvGrpSpPr>
        <p:grpSpPr>
          <a:xfrm rot="7791371" flipH="1">
            <a:off x="11610913" y="479682"/>
            <a:ext cx="1083563" cy="1211737"/>
            <a:chOff x="2180275" y="-47850"/>
            <a:chExt cx="812625" cy="908750"/>
          </a:xfrm>
        </p:grpSpPr>
        <p:sp>
          <p:nvSpPr>
            <p:cNvPr id="2043" name="Google Shape;2043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1" name="Google Shape;2061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62" name="Google Shape;2062;p25"/>
          <p:cNvSpPr txBox="1">
            <a:spLocks noGrp="1"/>
          </p:cNvSpPr>
          <p:nvPr>
            <p:ph type="subTitle" idx="1"/>
          </p:nvPr>
        </p:nvSpPr>
        <p:spPr>
          <a:xfrm>
            <a:off x="960000" y="3023096"/>
            <a:ext cx="26480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3" name="Google Shape;2063;p25"/>
          <p:cNvSpPr txBox="1">
            <a:spLocks noGrp="1"/>
          </p:cNvSpPr>
          <p:nvPr>
            <p:ph type="subTitle" idx="2"/>
          </p:nvPr>
        </p:nvSpPr>
        <p:spPr>
          <a:xfrm>
            <a:off x="4771999" y="3023096"/>
            <a:ext cx="26480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4" name="Google Shape;2064;p25"/>
          <p:cNvSpPr txBox="1">
            <a:spLocks noGrp="1"/>
          </p:cNvSpPr>
          <p:nvPr>
            <p:ph type="subTitle" idx="3"/>
          </p:nvPr>
        </p:nvSpPr>
        <p:spPr>
          <a:xfrm>
            <a:off x="2865999" y="5299067"/>
            <a:ext cx="26480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5" name="Google Shape;2065;p25"/>
          <p:cNvSpPr txBox="1">
            <a:spLocks noGrp="1"/>
          </p:cNvSpPr>
          <p:nvPr>
            <p:ph type="subTitle" idx="4"/>
          </p:nvPr>
        </p:nvSpPr>
        <p:spPr>
          <a:xfrm>
            <a:off x="8583996" y="3023096"/>
            <a:ext cx="26480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6" name="Google Shape;2066;p25"/>
          <p:cNvSpPr txBox="1">
            <a:spLocks noGrp="1"/>
          </p:cNvSpPr>
          <p:nvPr>
            <p:ph type="subTitle" idx="5"/>
          </p:nvPr>
        </p:nvSpPr>
        <p:spPr>
          <a:xfrm>
            <a:off x="6677997" y="5299067"/>
            <a:ext cx="26480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7" name="Google Shape;2067;p25"/>
          <p:cNvSpPr txBox="1">
            <a:spLocks noGrp="1"/>
          </p:cNvSpPr>
          <p:nvPr>
            <p:ph type="subTitle" idx="6"/>
          </p:nvPr>
        </p:nvSpPr>
        <p:spPr>
          <a:xfrm>
            <a:off x="965200" y="1833256"/>
            <a:ext cx="2648000" cy="1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8" name="Google Shape;2068;p25"/>
          <p:cNvSpPr txBox="1">
            <a:spLocks noGrp="1"/>
          </p:cNvSpPr>
          <p:nvPr>
            <p:ph type="subTitle" idx="7"/>
          </p:nvPr>
        </p:nvSpPr>
        <p:spPr>
          <a:xfrm>
            <a:off x="4772000" y="1833256"/>
            <a:ext cx="2648000" cy="1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9" name="Google Shape;2069;p25"/>
          <p:cNvSpPr txBox="1">
            <a:spLocks noGrp="1"/>
          </p:cNvSpPr>
          <p:nvPr>
            <p:ph type="subTitle" idx="8"/>
          </p:nvPr>
        </p:nvSpPr>
        <p:spPr>
          <a:xfrm>
            <a:off x="8578800" y="1833256"/>
            <a:ext cx="2648000" cy="1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0" name="Google Shape;2070;p25"/>
          <p:cNvSpPr txBox="1">
            <a:spLocks noGrp="1"/>
          </p:cNvSpPr>
          <p:nvPr>
            <p:ph type="subTitle" idx="9"/>
          </p:nvPr>
        </p:nvSpPr>
        <p:spPr>
          <a:xfrm>
            <a:off x="2873800" y="4113389"/>
            <a:ext cx="2637600" cy="1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1" name="Google Shape;2071;p25"/>
          <p:cNvSpPr txBox="1">
            <a:spLocks noGrp="1"/>
          </p:cNvSpPr>
          <p:nvPr>
            <p:ph type="subTitle" idx="13"/>
          </p:nvPr>
        </p:nvSpPr>
        <p:spPr>
          <a:xfrm>
            <a:off x="6680600" y="4113389"/>
            <a:ext cx="2637600" cy="1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5211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9" name="Google Shape;2299;p28"/>
          <p:cNvGrpSpPr/>
          <p:nvPr/>
        </p:nvGrpSpPr>
        <p:grpSpPr>
          <a:xfrm>
            <a:off x="-1502029" y="-1335089"/>
            <a:ext cx="14426880" cy="8820151"/>
            <a:chOff x="-1126522" y="-1001317"/>
            <a:chExt cx="10820160" cy="6615113"/>
          </a:xfrm>
        </p:grpSpPr>
        <p:sp>
          <p:nvSpPr>
            <p:cNvPr id="2300" name="Google Shape;2300;p28"/>
            <p:cNvSpPr/>
            <p:nvPr/>
          </p:nvSpPr>
          <p:spPr>
            <a:xfrm rot="-5400000" flipH="1">
              <a:off x="7714890" y="3416335"/>
              <a:ext cx="1421463" cy="2306394"/>
            </a:xfrm>
            <a:custGeom>
              <a:avLst/>
              <a:gdLst/>
              <a:ahLst/>
              <a:cxnLst/>
              <a:rect l="l" t="t" r="r" b="b"/>
              <a:pathLst>
                <a:path w="82860" h="124957" extrusionOk="0">
                  <a:moveTo>
                    <a:pt x="82860" y="0"/>
                  </a:moveTo>
                  <a:cubicBezTo>
                    <a:pt x="78156" y="534"/>
                    <a:pt x="73486" y="1235"/>
                    <a:pt x="69016" y="2502"/>
                  </a:cubicBezTo>
                  <a:cubicBezTo>
                    <a:pt x="61478" y="4570"/>
                    <a:pt x="54473" y="8240"/>
                    <a:pt x="51003" y="13510"/>
                  </a:cubicBezTo>
                  <a:cubicBezTo>
                    <a:pt x="43865" y="24385"/>
                    <a:pt x="54006" y="37761"/>
                    <a:pt x="48268" y="49069"/>
                  </a:cubicBezTo>
                  <a:cubicBezTo>
                    <a:pt x="43698" y="58042"/>
                    <a:pt x="30689" y="63012"/>
                    <a:pt x="21015" y="69584"/>
                  </a:cubicBezTo>
                  <a:cubicBezTo>
                    <a:pt x="8840" y="77856"/>
                    <a:pt x="1335" y="89531"/>
                    <a:pt x="567" y="101473"/>
                  </a:cubicBezTo>
                  <a:cubicBezTo>
                    <a:pt x="0" y="109579"/>
                    <a:pt x="2502" y="117751"/>
                    <a:pt x="7572" y="124957"/>
                  </a:cubicBezTo>
                  <a:lnTo>
                    <a:pt x="82860" y="124957"/>
                  </a:lnTo>
                  <a:lnTo>
                    <a:pt x="82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28"/>
            <p:cNvSpPr/>
            <p:nvPr/>
          </p:nvSpPr>
          <p:spPr>
            <a:xfrm rot="-4741262">
              <a:off x="-694560" y="-445052"/>
              <a:ext cx="2485192" cy="1639553"/>
            </a:xfrm>
            <a:custGeom>
              <a:avLst/>
              <a:gdLst/>
              <a:ahLst/>
              <a:cxnLst/>
              <a:rect l="l" t="t" r="r" b="b"/>
              <a:pathLst>
                <a:path w="181864" h="78734" extrusionOk="0">
                  <a:moveTo>
                    <a:pt x="1" y="0"/>
                  </a:moveTo>
                  <a:cubicBezTo>
                    <a:pt x="401" y="2502"/>
                    <a:pt x="1702" y="4937"/>
                    <a:pt x="4037" y="6905"/>
                  </a:cubicBezTo>
                  <a:cubicBezTo>
                    <a:pt x="9041" y="11141"/>
                    <a:pt x="17680" y="12676"/>
                    <a:pt x="25719" y="12676"/>
                  </a:cubicBezTo>
                  <a:cubicBezTo>
                    <a:pt x="33758" y="12676"/>
                    <a:pt x="41697" y="11341"/>
                    <a:pt x="49736" y="10975"/>
                  </a:cubicBezTo>
                  <a:cubicBezTo>
                    <a:pt x="51105" y="10901"/>
                    <a:pt x="52492" y="10860"/>
                    <a:pt x="53883" y="10860"/>
                  </a:cubicBezTo>
                  <a:cubicBezTo>
                    <a:pt x="60656" y="10860"/>
                    <a:pt x="67499" y="11832"/>
                    <a:pt x="72619" y="14711"/>
                  </a:cubicBezTo>
                  <a:cubicBezTo>
                    <a:pt x="76856" y="17112"/>
                    <a:pt x="79457" y="20481"/>
                    <a:pt x="81125" y="23984"/>
                  </a:cubicBezTo>
                  <a:cubicBezTo>
                    <a:pt x="87597" y="37460"/>
                    <a:pt x="81692" y="53238"/>
                    <a:pt x="92867" y="65247"/>
                  </a:cubicBezTo>
                  <a:cubicBezTo>
                    <a:pt x="100206" y="73086"/>
                    <a:pt x="113949" y="77689"/>
                    <a:pt x="127759" y="78556"/>
                  </a:cubicBezTo>
                  <a:cubicBezTo>
                    <a:pt x="129675" y="78676"/>
                    <a:pt x="131592" y="78734"/>
                    <a:pt x="133506" y="78734"/>
                  </a:cubicBezTo>
                  <a:cubicBezTo>
                    <a:pt x="145421" y="78734"/>
                    <a:pt x="157238" y="76509"/>
                    <a:pt x="168187" y="73319"/>
                  </a:cubicBezTo>
                  <a:cubicBezTo>
                    <a:pt x="172924" y="71918"/>
                    <a:pt x="177494" y="70350"/>
                    <a:pt x="181864" y="68549"/>
                  </a:cubicBezTo>
                  <a:lnTo>
                    <a:pt x="1818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28"/>
            <p:cNvSpPr/>
            <p:nvPr/>
          </p:nvSpPr>
          <p:spPr>
            <a:xfrm rot="5400000" flipH="1">
              <a:off x="-219263" y="3171934"/>
              <a:ext cx="1534604" cy="3349122"/>
            </a:xfrm>
            <a:custGeom>
              <a:avLst/>
              <a:gdLst/>
              <a:ahLst/>
              <a:cxnLst/>
              <a:rect l="l" t="t" r="r" b="b"/>
              <a:pathLst>
                <a:path w="64847" h="180497" extrusionOk="0">
                  <a:moveTo>
                    <a:pt x="0" y="1"/>
                  </a:moveTo>
                  <a:lnTo>
                    <a:pt x="0" y="180497"/>
                  </a:lnTo>
                  <a:lnTo>
                    <a:pt x="45099" y="180463"/>
                  </a:lnTo>
                  <a:cubicBezTo>
                    <a:pt x="40729" y="175760"/>
                    <a:pt x="39995" y="168488"/>
                    <a:pt x="41730" y="162284"/>
                  </a:cubicBezTo>
                  <a:cubicBezTo>
                    <a:pt x="43431" y="156046"/>
                    <a:pt x="47234" y="150675"/>
                    <a:pt x="51003" y="145472"/>
                  </a:cubicBezTo>
                  <a:cubicBezTo>
                    <a:pt x="54806" y="140268"/>
                    <a:pt x="58742" y="134997"/>
                    <a:pt x="60844" y="128926"/>
                  </a:cubicBezTo>
                  <a:cubicBezTo>
                    <a:pt x="64846" y="117418"/>
                    <a:pt x="61577" y="104242"/>
                    <a:pt x="54506" y="94268"/>
                  </a:cubicBezTo>
                  <a:cubicBezTo>
                    <a:pt x="48635" y="85962"/>
                    <a:pt x="39995" y="78624"/>
                    <a:pt x="39095" y="68550"/>
                  </a:cubicBezTo>
                  <a:cubicBezTo>
                    <a:pt x="38294" y="59743"/>
                    <a:pt x="43731" y="51604"/>
                    <a:pt x="44932" y="42865"/>
                  </a:cubicBezTo>
                  <a:cubicBezTo>
                    <a:pt x="46500" y="31490"/>
                    <a:pt x="40596" y="19948"/>
                    <a:pt x="31789" y="12543"/>
                  </a:cubicBezTo>
                  <a:cubicBezTo>
                    <a:pt x="23017" y="5171"/>
                    <a:pt x="11241" y="226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3" name="Google Shape;2303;p28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2304" name="Google Shape;2304;p28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28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28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28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28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28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10" name="Google Shape;2310;p28"/>
            <p:cNvGrpSpPr/>
            <p:nvPr/>
          </p:nvGrpSpPr>
          <p:grpSpPr>
            <a:xfrm rot="7929601">
              <a:off x="-503966" y="75221"/>
              <a:ext cx="975867" cy="599004"/>
              <a:chOff x="3635425" y="69650"/>
              <a:chExt cx="965800" cy="592825"/>
            </a:xfrm>
          </p:grpSpPr>
          <p:sp>
            <p:nvSpPr>
              <p:cNvPr id="2311" name="Google Shape;2311;p28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28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28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28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28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28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28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28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28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28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28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28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28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28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28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28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28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28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28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28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28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28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33" name="Google Shape;2333;p28"/>
            <p:cNvSpPr/>
            <p:nvPr/>
          </p:nvSpPr>
          <p:spPr>
            <a:xfrm rot="10800000" flipH="1">
              <a:off x="7888922" y="-187997"/>
              <a:ext cx="1415042" cy="2295772"/>
            </a:xfrm>
            <a:custGeom>
              <a:avLst/>
              <a:gdLst/>
              <a:ahLst/>
              <a:cxnLst/>
              <a:rect l="l" t="t" r="r" b="b"/>
              <a:pathLst>
                <a:path w="82860" h="124957" extrusionOk="0">
                  <a:moveTo>
                    <a:pt x="82860" y="0"/>
                  </a:moveTo>
                  <a:cubicBezTo>
                    <a:pt x="78156" y="534"/>
                    <a:pt x="73486" y="1235"/>
                    <a:pt x="69016" y="2502"/>
                  </a:cubicBezTo>
                  <a:cubicBezTo>
                    <a:pt x="61478" y="4570"/>
                    <a:pt x="54473" y="8240"/>
                    <a:pt x="51003" y="13510"/>
                  </a:cubicBezTo>
                  <a:cubicBezTo>
                    <a:pt x="43865" y="24385"/>
                    <a:pt x="54006" y="37761"/>
                    <a:pt x="48268" y="49069"/>
                  </a:cubicBezTo>
                  <a:cubicBezTo>
                    <a:pt x="43698" y="58042"/>
                    <a:pt x="30689" y="63012"/>
                    <a:pt x="21015" y="69584"/>
                  </a:cubicBezTo>
                  <a:cubicBezTo>
                    <a:pt x="8840" y="77856"/>
                    <a:pt x="1335" y="89531"/>
                    <a:pt x="567" y="101473"/>
                  </a:cubicBezTo>
                  <a:cubicBezTo>
                    <a:pt x="0" y="109579"/>
                    <a:pt x="2502" y="117751"/>
                    <a:pt x="7572" y="124957"/>
                  </a:cubicBezTo>
                  <a:lnTo>
                    <a:pt x="82860" y="124957"/>
                  </a:lnTo>
                  <a:lnTo>
                    <a:pt x="82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34" name="Google Shape;2334;p28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2335" name="Google Shape;2335;p28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28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28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28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28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28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28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28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28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28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28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28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28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28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28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28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28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28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3" name="Google Shape;2353;p28"/>
            <p:cNvGrpSpPr/>
            <p:nvPr/>
          </p:nvGrpSpPr>
          <p:grpSpPr>
            <a:xfrm>
              <a:off x="8423978" y="3846894"/>
              <a:ext cx="1223644" cy="1318687"/>
              <a:chOff x="8423978" y="3846894"/>
              <a:chExt cx="1223644" cy="1318687"/>
            </a:xfrm>
          </p:grpSpPr>
          <p:sp>
            <p:nvSpPr>
              <p:cNvPr id="2354" name="Google Shape;2354;p28"/>
              <p:cNvSpPr/>
              <p:nvPr/>
            </p:nvSpPr>
            <p:spPr>
              <a:xfrm>
                <a:off x="8427819" y="4714863"/>
                <a:ext cx="1154968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35788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35787" y="6426"/>
                    </a:lnTo>
                    <a:lnTo>
                      <a:pt x="357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28"/>
              <p:cNvSpPr/>
              <p:nvPr/>
            </p:nvSpPr>
            <p:spPr>
              <a:xfrm>
                <a:off x="9482613" y="4714863"/>
                <a:ext cx="39824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6426" extrusionOk="0">
                    <a:moveTo>
                      <a:pt x="0" y="1"/>
                    </a:moveTo>
                    <a:lnTo>
                      <a:pt x="0" y="6426"/>
                    </a:lnTo>
                    <a:lnTo>
                      <a:pt x="1234" y="6426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28"/>
              <p:cNvSpPr/>
              <p:nvPr/>
            </p:nvSpPr>
            <p:spPr>
              <a:xfrm>
                <a:off x="9402997" y="4714863"/>
                <a:ext cx="39179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1214" y="6426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28"/>
              <p:cNvSpPr/>
              <p:nvPr/>
            </p:nvSpPr>
            <p:spPr>
              <a:xfrm>
                <a:off x="9324026" y="4714863"/>
                <a:ext cx="39211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1214" y="6426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28"/>
              <p:cNvSpPr/>
              <p:nvPr/>
            </p:nvSpPr>
            <p:spPr>
              <a:xfrm>
                <a:off x="8484941" y="4755301"/>
                <a:ext cx="794194" cy="126508"/>
              </a:xfrm>
              <a:custGeom>
                <a:avLst/>
                <a:gdLst/>
                <a:ahLst/>
                <a:cxnLst/>
                <a:rect l="l" t="t" r="r" b="b"/>
                <a:pathLst>
                  <a:path w="24609" h="3920" extrusionOk="0">
                    <a:moveTo>
                      <a:pt x="1592" y="1"/>
                    </a:moveTo>
                    <a:cubicBezTo>
                      <a:pt x="1592" y="876"/>
                      <a:pt x="896" y="1592"/>
                      <a:pt x="1" y="1592"/>
                    </a:cubicBezTo>
                    <a:lnTo>
                      <a:pt x="1" y="2328"/>
                    </a:lnTo>
                    <a:cubicBezTo>
                      <a:pt x="856" y="2328"/>
                      <a:pt x="1592" y="3044"/>
                      <a:pt x="1592" y="3920"/>
                    </a:cubicBezTo>
                    <a:lnTo>
                      <a:pt x="23017" y="3920"/>
                    </a:lnTo>
                    <a:cubicBezTo>
                      <a:pt x="23017" y="3044"/>
                      <a:pt x="23733" y="2328"/>
                      <a:pt x="24608" y="2328"/>
                    </a:cubicBezTo>
                    <a:lnTo>
                      <a:pt x="24608" y="1592"/>
                    </a:lnTo>
                    <a:cubicBezTo>
                      <a:pt x="23733" y="1592"/>
                      <a:pt x="23017" y="876"/>
                      <a:pt x="23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28"/>
              <p:cNvSpPr/>
              <p:nvPr/>
            </p:nvSpPr>
            <p:spPr>
              <a:xfrm>
                <a:off x="8560717" y="4840048"/>
                <a:ext cx="629185" cy="12877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99" extrusionOk="0">
                    <a:moveTo>
                      <a:pt x="179" y="1"/>
                    </a:moveTo>
                    <a:cubicBezTo>
                      <a:pt x="80" y="1"/>
                      <a:pt x="0" y="80"/>
                      <a:pt x="0" y="180"/>
                    </a:cubicBezTo>
                    <a:lnTo>
                      <a:pt x="0" y="239"/>
                    </a:lnTo>
                    <a:cubicBezTo>
                      <a:pt x="0" y="339"/>
                      <a:pt x="80" y="398"/>
                      <a:pt x="179" y="398"/>
                    </a:cubicBezTo>
                    <a:lnTo>
                      <a:pt x="19336" y="398"/>
                    </a:lnTo>
                    <a:cubicBezTo>
                      <a:pt x="19435" y="398"/>
                      <a:pt x="19495" y="339"/>
                      <a:pt x="19495" y="239"/>
                    </a:cubicBezTo>
                    <a:lnTo>
                      <a:pt x="19495" y="180"/>
                    </a:lnTo>
                    <a:cubicBezTo>
                      <a:pt x="19495" y="80"/>
                      <a:pt x="19435" y="1"/>
                      <a:pt x="193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28"/>
              <p:cNvSpPr/>
              <p:nvPr/>
            </p:nvSpPr>
            <p:spPr>
              <a:xfrm>
                <a:off x="8560717" y="4811164"/>
                <a:ext cx="629185" cy="12877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99" extrusionOk="0">
                    <a:moveTo>
                      <a:pt x="179" y="0"/>
                    </a:moveTo>
                    <a:cubicBezTo>
                      <a:pt x="80" y="0"/>
                      <a:pt x="0" y="80"/>
                      <a:pt x="0" y="179"/>
                    </a:cubicBezTo>
                    <a:lnTo>
                      <a:pt x="0" y="239"/>
                    </a:lnTo>
                    <a:cubicBezTo>
                      <a:pt x="0" y="319"/>
                      <a:pt x="80" y="398"/>
                      <a:pt x="179" y="398"/>
                    </a:cubicBezTo>
                    <a:lnTo>
                      <a:pt x="19336" y="398"/>
                    </a:lnTo>
                    <a:cubicBezTo>
                      <a:pt x="19435" y="398"/>
                      <a:pt x="19495" y="319"/>
                      <a:pt x="19495" y="239"/>
                    </a:cubicBezTo>
                    <a:lnTo>
                      <a:pt x="19495" y="179"/>
                    </a:lnTo>
                    <a:cubicBezTo>
                      <a:pt x="19495" y="80"/>
                      <a:pt x="19435" y="0"/>
                      <a:pt x="19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28"/>
              <p:cNvSpPr/>
              <p:nvPr/>
            </p:nvSpPr>
            <p:spPr>
              <a:xfrm>
                <a:off x="8560717" y="4783571"/>
                <a:ext cx="629185" cy="12231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79" extrusionOk="0">
                    <a:moveTo>
                      <a:pt x="179" y="0"/>
                    </a:moveTo>
                    <a:cubicBezTo>
                      <a:pt x="80" y="0"/>
                      <a:pt x="0" y="60"/>
                      <a:pt x="0" y="159"/>
                    </a:cubicBezTo>
                    <a:lnTo>
                      <a:pt x="0" y="219"/>
                    </a:lnTo>
                    <a:cubicBezTo>
                      <a:pt x="0" y="318"/>
                      <a:pt x="80" y="378"/>
                      <a:pt x="179" y="378"/>
                    </a:cubicBezTo>
                    <a:lnTo>
                      <a:pt x="19336" y="378"/>
                    </a:lnTo>
                    <a:cubicBezTo>
                      <a:pt x="19435" y="378"/>
                      <a:pt x="19495" y="318"/>
                      <a:pt x="19495" y="219"/>
                    </a:cubicBezTo>
                    <a:lnTo>
                      <a:pt x="19495" y="159"/>
                    </a:lnTo>
                    <a:cubicBezTo>
                      <a:pt x="19495" y="60"/>
                      <a:pt x="19435" y="0"/>
                      <a:pt x="19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28"/>
              <p:cNvSpPr/>
              <p:nvPr/>
            </p:nvSpPr>
            <p:spPr>
              <a:xfrm>
                <a:off x="8547873" y="4596100"/>
                <a:ext cx="1099750" cy="118795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3681" extrusionOk="0">
                    <a:moveTo>
                      <a:pt x="0" y="0"/>
                    </a:moveTo>
                    <a:lnTo>
                      <a:pt x="0" y="3681"/>
                    </a:lnTo>
                    <a:lnTo>
                      <a:pt x="34077" y="3681"/>
                    </a:lnTo>
                    <a:lnTo>
                      <a:pt x="340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28"/>
              <p:cNvSpPr/>
              <p:nvPr/>
            </p:nvSpPr>
            <p:spPr>
              <a:xfrm>
                <a:off x="9477482" y="4629470"/>
                <a:ext cx="109146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593" extrusionOk="0">
                    <a:moveTo>
                      <a:pt x="1691" y="1"/>
                    </a:moveTo>
                    <a:cubicBezTo>
                      <a:pt x="776" y="1"/>
                      <a:pt x="0" y="339"/>
                      <a:pt x="0" y="797"/>
                    </a:cubicBezTo>
                    <a:cubicBezTo>
                      <a:pt x="0" y="1234"/>
                      <a:pt x="776" y="1592"/>
                      <a:pt x="1691" y="1592"/>
                    </a:cubicBezTo>
                    <a:cubicBezTo>
                      <a:pt x="2606" y="1592"/>
                      <a:pt x="3382" y="1234"/>
                      <a:pt x="3382" y="797"/>
                    </a:cubicBezTo>
                    <a:cubicBezTo>
                      <a:pt x="3382" y="339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28"/>
              <p:cNvSpPr/>
              <p:nvPr/>
            </p:nvSpPr>
            <p:spPr>
              <a:xfrm>
                <a:off x="9429331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0" y="0"/>
                    </a:moveTo>
                    <a:lnTo>
                      <a:pt x="0" y="1651"/>
                    </a:lnTo>
                    <a:lnTo>
                      <a:pt x="497" y="1651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28"/>
              <p:cNvSpPr/>
              <p:nvPr/>
            </p:nvSpPr>
            <p:spPr>
              <a:xfrm>
                <a:off x="9394638" y="4628211"/>
                <a:ext cx="16104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28"/>
              <p:cNvSpPr/>
              <p:nvPr/>
            </p:nvSpPr>
            <p:spPr>
              <a:xfrm>
                <a:off x="9359978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28"/>
              <p:cNvSpPr/>
              <p:nvPr/>
            </p:nvSpPr>
            <p:spPr>
              <a:xfrm>
                <a:off x="9325317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28"/>
              <p:cNvSpPr/>
              <p:nvPr/>
            </p:nvSpPr>
            <p:spPr>
              <a:xfrm>
                <a:off x="8619776" y="4628211"/>
                <a:ext cx="670913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20789" h="1652" extrusionOk="0">
                    <a:moveTo>
                      <a:pt x="0" y="0"/>
                    </a:moveTo>
                    <a:lnTo>
                      <a:pt x="0" y="1651"/>
                    </a:lnTo>
                    <a:lnTo>
                      <a:pt x="20788" y="1651"/>
                    </a:lnTo>
                    <a:lnTo>
                      <a:pt x="2078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28"/>
              <p:cNvSpPr/>
              <p:nvPr/>
            </p:nvSpPr>
            <p:spPr>
              <a:xfrm>
                <a:off x="9498653" y="4639765"/>
                <a:ext cx="66159" cy="3020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936" extrusionOk="0">
                    <a:moveTo>
                      <a:pt x="1035" y="0"/>
                    </a:moveTo>
                    <a:cubicBezTo>
                      <a:pt x="478" y="0"/>
                      <a:pt x="1" y="199"/>
                      <a:pt x="1" y="478"/>
                    </a:cubicBezTo>
                    <a:cubicBezTo>
                      <a:pt x="1" y="736"/>
                      <a:pt x="478" y="935"/>
                      <a:pt x="1035" y="935"/>
                    </a:cubicBezTo>
                    <a:cubicBezTo>
                      <a:pt x="1572" y="935"/>
                      <a:pt x="2049" y="736"/>
                      <a:pt x="2049" y="478"/>
                    </a:cubicBezTo>
                    <a:cubicBezTo>
                      <a:pt x="2049" y="219"/>
                      <a:pt x="1572" y="0"/>
                      <a:pt x="10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28"/>
              <p:cNvSpPr/>
              <p:nvPr/>
            </p:nvSpPr>
            <p:spPr>
              <a:xfrm>
                <a:off x="8502917" y="4933768"/>
                <a:ext cx="990637" cy="220260"/>
              </a:xfrm>
              <a:custGeom>
                <a:avLst/>
                <a:gdLst/>
                <a:ahLst/>
                <a:cxnLst/>
                <a:rect l="l" t="t" r="r" b="b"/>
                <a:pathLst>
                  <a:path w="30696" h="6825" extrusionOk="0">
                    <a:moveTo>
                      <a:pt x="1" y="1"/>
                    </a:moveTo>
                    <a:lnTo>
                      <a:pt x="1" y="6824"/>
                    </a:lnTo>
                    <a:lnTo>
                      <a:pt x="30695" y="6824"/>
                    </a:lnTo>
                    <a:lnTo>
                      <a:pt x="30695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28"/>
              <p:cNvSpPr/>
              <p:nvPr/>
            </p:nvSpPr>
            <p:spPr>
              <a:xfrm>
                <a:off x="8503595" y="5125079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28"/>
              <p:cNvSpPr/>
              <p:nvPr/>
            </p:nvSpPr>
            <p:spPr>
              <a:xfrm>
                <a:off x="8503595" y="5107749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28"/>
              <p:cNvSpPr/>
              <p:nvPr/>
            </p:nvSpPr>
            <p:spPr>
              <a:xfrm>
                <a:off x="8503595" y="5090418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28"/>
              <p:cNvSpPr/>
              <p:nvPr/>
            </p:nvSpPr>
            <p:spPr>
              <a:xfrm>
                <a:off x="8503595" y="5073088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28"/>
              <p:cNvSpPr/>
              <p:nvPr/>
            </p:nvSpPr>
            <p:spPr>
              <a:xfrm>
                <a:off x="8503595" y="5056403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28"/>
              <p:cNvSpPr/>
              <p:nvPr/>
            </p:nvSpPr>
            <p:spPr>
              <a:xfrm>
                <a:off x="8503595" y="5039073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28"/>
              <p:cNvSpPr/>
              <p:nvPr/>
            </p:nvSpPr>
            <p:spPr>
              <a:xfrm>
                <a:off x="8503595" y="502174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8503595" y="500441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28"/>
              <p:cNvSpPr/>
              <p:nvPr/>
            </p:nvSpPr>
            <p:spPr>
              <a:xfrm>
                <a:off x="8503595" y="498708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28"/>
              <p:cNvSpPr/>
              <p:nvPr/>
            </p:nvSpPr>
            <p:spPr>
              <a:xfrm>
                <a:off x="8503595" y="4970365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28"/>
              <p:cNvSpPr/>
              <p:nvPr/>
            </p:nvSpPr>
            <p:spPr>
              <a:xfrm>
                <a:off x="8503595" y="4953034"/>
                <a:ext cx="1042581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28"/>
              <p:cNvSpPr/>
              <p:nvPr/>
            </p:nvSpPr>
            <p:spPr>
              <a:xfrm>
                <a:off x="8475324" y="5130888"/>
                <a:ext cx="1050309" cy="34693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1075" extrusionOk="0">
                    <a:moveTo>
                      <a:pt x="438" y="0"/>
                    </a:moveTo>
                    <a:cubicBezTo>
                      <a:pt x="200" y="0"/>
                      <a:pt x="1" y="199"/>
                      <a:pt x="1" y="438"/>
                    </a:cubicBezTo>
                    <a:lnTo>
                      <a:pt x="1" y="617"/>
                    </a:lnTo>
                    <a:cubicBezTo>
                      <a:pt x="1" y="875"/>
                      <a:pt x="200" y="1074"/>
                      <a:pt x="438" y="1074"/>
                    </a:cubicBezTo>
                    <a:lnTo>
                      <a:pt x="32087" y="1074"/>
                    </a:lnTo>
                    <a:cubicBezTo>
                      <a:pt x="32346" y="1074"/>
                      <a:pt x="32545" y="875"/>
                      <a:pt x="32545" y="617"/>
                    </a:cubicBezTo>
                    <a:lnTo>
                      <a:pt x="32545" y="438"/>
                    </a:lnTo>
                    <a:cubicBezTo>
                      <a:pt x="32545" y="199"/>
                      <a:pt x="32346" y="0"/>
                      <a:pt x="32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28"/>
              <p:cNvSpPr/>
              <p:nvPr/>
            </p:nvSpPr>
            <p:spPr>
              <a:xfrm>
                <a:off x="8475324" y="4922859"/>
                <a:ext cx="1050309" cy="34693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1075" extrusionOk="0">
                    <a:moveTo>
                      <a:pt x="438" y="1"/>
                    </a:moveTo>
                    <a:cubicBezTo>
                      <a:pt x="200" y="1"/>
                      <a:pt x="1" y="200"/>
                      <a:pt x="1" y="458"/>
                    </a:cubicBezTo>
                    <a:lnTo>
                      <a:pt x="1" y="617"/>
                    </a:lnTo>
                    <a:cubicBezTo>
                      <a:pt x="1" y="876"/>
                      <a:pt x="200" y="1075"/>
                      <a:pt x="438" y="1075"/>
                    </a:cubicBezTo>
                    <a:lnTo>
                      <a:pt x="32087" y="1075"/>
                    </a:lnTo>
                    <a:cubicBezTo>
                      <a:pt x="32346" y="1075"/>
                      <a:pt x="32545" y="876"/>
                      <a:pt x="32545" y="617"/>
                    </a:cubicBezTo>
                    <a:lnTo>
                      <a:pt x="32545" y="458"/>
                    </a:lnTo>
                    <a:cubicBezTo>
                      <a:pt x="32545" y="200"/>
                      <a:pt x="32346" y="1"/>
                      <a:pt x="320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28"/>
              <p:cNvSpPr/>
              <p:nvPr/>
            </p:nvSpPr>
            <p:spPr>
              <a:xfrm>
                <a:off x="8547873" y="4042046"/>
                <a:ext cx="984182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30496" h="4079" extrusionOk="0">
                    <a:moveTo>
                      <a:pt x="0" y="1"/>
                    </a:moveTo>
                    <a:lnTo>
                      <a:pt x="0" y="4079"/>
                    </a:lnTo>
                    <a:lnTo>
                      <a:pt x="30496" y="4079"/>
                    </a:lnTo>
                    <a:lnTo>
                      <a:pt x="304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28"/>
              <p:cNvSpPr/>
              <p:nvPr/>
            </p:nvSpPr>
            <p:spPr>
              <a:xfrm>
                <a:off x="9446662" y="4042046"/>
                <a:ext cx="33402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4079" extrusionOk="0">
                    <a:moveTo>
                      <a:pt x="0" y="1"/>
                    </a:moveTo>
                    <a:lnTo>
                      <a:pt x="0" y="4079"/>
                    </a:lnTo>
                    <a:lnTo>
                      <a:pt x="1035" y="4079"/>
                    </a:lnTo>
                    <a:lnTo>
                      <a:pt x="10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28"/>
              <p:cNvSpPr/>
              <p:nvPr/>
            </p:nvSpPr>
            <p:spPr>
              <a:xfrm>
                <a:off x="9378599" y="4042046"/>
                <a:ext cx="34047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4079" extrusionOk="0">
                    <a:moveTo>
                      <a:pt x="1" y="1"/>
                    </a:moveTo>
                    <a:lnTo>
                      <a:pt x="1" y="4079"/>
                    </a:lnTo>
                    <a:lnTo>
                      <a:pt x="1055" y="4079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Google Shape;2387;p28"/>
              <p:cNvSpPr/>
              <p:nvPr/>
            </p:nvSpPr>
            <p:spPr>
              <a:xfrm>
                <a:off x="9311182" y="4042046"/>
                <a:ext cx="34080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4079" extrusionOk="0">
                    <a:moveTo>
                      <a:pt x="1" y="1"/>
                    </a:moveTo>
                    <a:lnTo>
                      <a:pt x="1" y="4079"/>
                    </a:lnTo>
                    <a:lnTo>
                      <a:pt x="1055" y="4079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28"/>
              <p:cNvSpPr/>
              <p:nvPr/>
            </p:nvSpPr>
            <p:spPr>
              <a:xfrm>
                <a:off x="8596023" y="4066444"/>
                <a:ext cx="677335" cy="80294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2488" extrusionOk="0">
                    <a:moveTo>
                      <a:pt x="1174" y="1"/>
                    </a:moveTo>
                    <a:cubicBezTo>
                      <a:pt x="1174" y="657"/>
                      <a:pt x="657" y="1175"/>
                      <a:pt x="0" y="1175"/>
                    </a:cubicBezTo>
                    <a:lnTo>
                      <a:pt x="0" y="1334"/>
                    </a:lnTo>
                    <a:cubicBezTo>
                      <a:pt x="657" y="1334"/>
                      <a:pt x="1174" y="1851"/>
                      <a:pt x="1174" y="2487"/>
                    </a:cubicBezTo>
                    <a:lnTo>
                      <a:pt x="19833" y="2487"/>
                    </a:lnTo>
                    <a:cubicBezTo>
                      <a:pt x="19833" y="1851"/>
                      <a:pt x="20351" y="1334"/>
                      <a:pt x="20987" y="1334"/>
                    </a:cubicBezTo>
                    <a:lnTo>
                      <a:pt x="20987" y="1175"/>
                    </a:lnTo>
                    <a:cubicBezTo>
                      <a:pt x="20351" y="1175"/>
                      <a:pt x="19833" y="657"/>
                      <a:pt x="19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28"/>
              <p:cNvSpPr/>
              <p:nvPr/>
            </p:nvSpPr>
            <p:spPr>
              <a:xfrm>
                <a:off x="8661504" y="4121017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60"/>
                      <a:pt x="0" y="140"/>
                    </a:cubicBezTo>
                    <a:cubicBezTo>
                      <a:pt x="0" y="20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00"/>
                      <a:pt x="16611" y="140"/>
                    </a:cubicBezTo>
                    <a:cubicBezTo>
                      <a:pt x="16611" y="60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28"/>
              <p:cNvSpPr/>
              <p:nvPr/>
            </p:nvSpPr>
            <p:spPr>
              <a:xfrm>
                <a:off x="8661504" y="4102396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80"/>
                      <a:pt x="0" y="140"/>
                    </a:cubicBezTo>
                    <a:cubicBezTo>
                      <a:pt x="0" y="22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20"/>
                      <a:pt x="16611" y="140"/>
                    </a:cubicBezTo>
                    <a:cubicBezTo>
                      <a:pt x="16611" y="61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28"/>
              <p:cNvSpPr/>
              <p:nvPr/>
            </p:nvSpPr>
            <p:spPr>
              <a:xfrm>
                <a:off x="8661504" y="4085065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41"/>
                      <a:pt x="0" y="120"/>
                    </a:cubicBezTo>
                    <a:cubicBezTo>
                      <a:pt x="0" y="20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00"/>
                      <a:pt x="16611" y="120"/>
                    </a:cubicBezTo>
                    <a:cubicBezTo>
                      <a:pt x="16611" y="41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28"/>
              <p:cNvSpPr/>
              <p:nvPr/>
            </p:nvSpPr>
            <p:spPr>
              <a:xfrm>
                <a:off x="8496527" y="3846894"/>
                <a:ext cx="1099750" cy="195830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6068" extrusionOk="0">
                    <a:moveTo>
                      <a:pt x="0" y="1"/>
                    </a:moveTo>
                    <a:lnTo>
                      <a:pt x="0" y="6068"/>
                    </a:lnTo>
                    <a:lnTo>
                      <a:pt x="34076" y="6068"/>
                    </a:lnTo>
                    <a:lnTo>
                      <a:pt x="340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28"/>
              <p:cNvSpPr/>
              <p:nvPr/>
            </p:nvSpPr>
            <p:spPr>
              <a:xfrm>
                <a:off x="9426104" y="3902758"/>
                <a:ext cx="109178" cy="83489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587" extrusionOk="0">
                    <a:moveTo>
                      <a:pt x="1692" y="0"/>
                    </a:moveTo>
                    <a:cubicBezTo>
                      <a:pt x="757" y="0"/>
                      <a:pt x="1" y="577"/>
                      <a:pt x="1" y="1293"/>
                    </a:cubicBezTo>
                    <a:cubicBezTo>
                      <a:pt x="1" y="2029"/>
                      <a:pt x="757" y="2586"/>
                      <a:pt x="1692" y="2586"/>
                    </a:cubicBezTo>
                    <a:cubicBezTo>
                      <a:pt x="2607" y="2586"/>
                      <a:pt x="3382" y="2009"/>
                      <a:pt x="3382" y="1293"/>
                    </a:cubicBezTo>
                    <a:cubicBezTo>
                      <a:pt x="3382" y="577"/>
                      <a:pt x="2626" y="0"/>
                      <a:pt x="1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28"/>
              <p:cNvSpPr/>
              <p:nvPr/>
            </p:nvSpPr>
            <p:spPr>
              <a:xfrm>
                <a:off x="9377953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1" y="1"/>
                    </a:moveTo>
                    <a:lnTo>
                      <a:pt x="1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28"/>
              <p:cNvSpPr/>
              <p:nvPr/>
            </p:nvSpPr>
            <p:spPr>
              <a:xfrm>
                <a:off x="9343293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1" y="1"/>
                    </a:moveTo>
                    <a:lnTo>
                      <a:pt x="1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9308632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28"/>
              <p:cNvSpPr/>
              <p:nvPr/>
            </p:nvSpPr>
            <p:spPr>
              <a:xfrm>
                <a:off x="9273971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497" y="2746"/>
                    </a:lnTo>
                    <a:lnTo>
                      <a:pt x="4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28"/>
              <p:cNvSpPr/>
              <p:nvPr/>
            </p:nvSpPr>
            <p:spPr>
              <a:xfrm>
                <a:off x="8567785" y="3900176"/>
                <a:ext cx="670881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2078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20788" y="2746"/>
                    </a:lnTo>
                    <a:lnTo>
                      <a:pt x="2078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28"/>
              <p:cNvSpPr/>
              <p:nvPr/>
            </p:nvSpPr>
            <p:spPr>
              <a:xfrm>
                <a:off x="9448566" y="3918797"/>
                <a:ext cx="65513" cy="5137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92" extrusionOk="0">
                    <a:moveTo>
                      <a:pt x="1015" y="1"/>
                    </a:moveTo>
                    <a:cubicBezTo>
                      <a:pt x="458" y="1"/>
                      <a:pt x="1" y="359"/>
                      <a:pt x="1" y="796"/>
                    </a:cubicBezTo>
                    <a:cubicBezTo>
                      <a:pt x="1" y="1234"/>
                      <a:pt x="458" y="1592"/>
                      <a:pt x="1015" y="1592"/>
                    </a:cubicBezTo>
                    <a:cubicBezTo>
                      <a:pt x="1572" y="1592"/>
                      <a:pt x="2030" y="1234"/>
                      <a:pt x="2030" y="796"/>
                    </a:cubicBezTo>
                    <a:cubicBezTo>
                      <a:pt x="2030" y="359"/>
                      <a:pt x="1572" y="1"/>
                      <a:pt x="10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28"/>
              <p:cNvSpPr/>
              <p:nvPr/>
            </p:nvSpPr>
            <p:spPr>
              <a:xfrm>
                <a:off x="8496527" y="4322623"/>
                <a:ext cx="1099750" cy="270928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8395" extrusionOk="0">
                    <a:moveTo>
                      <a:pt x="0" y="0"/>
                    </a:moveTo>
                    <a:lnTo>
                      <a:pt x="0" y="8395"/>
                    </a:lnTo>
                    <a:lnTo>
                      <a:pt x="34076" y="8395"/>
                    </a:lnTo>
                    <a:lnTo>
                      <a:pt x="340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28"/>
              <p:cNvSpPr/>
              <p:nvPr/>
            </p:nvSpPr>
            <p:spPr>
              <a:xfrm>
                <a:off x="9523696" y="4322623"/>
                <a:ext cx="45601" cy="270928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8395" extrusionOk="0">
                    <a:moveTo>
                      <a:pt x="0" y="0"/>
                    </a:moveTo>
                    <a:lnTo>
                      <a:pt x="0" y="8395"/>
                    </a:lnTo>
                    <a:lnTo>
                      <a:pt x="1413" y="8395"/>
                    </a:lnTo>
                    <a:lnTo>
                      <a:pt x="1413" y="0"/>
                    </a:lnTo>
                    <a:close/>
                  </a:path>
                </a:pathLst>
              </a:custGeom>
              <a:solidFill>
                <a:srgbClr val="EFC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28"/>
              <p:cNvSpPr/>
              <p:nvPr/>
            </p:nvSpPr>
            <p:spPr>
              <a:xfrm>
                <a:off x="8732762" y="4397076"/>
                <a:ext cx="27012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781" extrusionOk="0">
                    <a:moveTo>
                      <a:pt x="1" y="1"/>
                    </a:moveTo>
                    <a:lnTo>
                      <a:pt x="1" y="3780"/>
                    </a:lnTo>
                    <a:lnTo>
                      <a:pt x="836" y="3780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28"/>
              <p:cNvSpPr/>
              <p:nvPr/>
            </p:nvSpPr>
            <p:spPr>
              <a:xfrm>
                <a:off x="8791175" y="4397076"/>
                <a:ext cx="27658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3781" extrusionOk="0">
                    <a:moveTo>
                      <a:pt x="1" y="1"/>
                    </a:moveTo>
                    <a:lnTo>
                      <a:pt x="1" y="3780"/>
                    </a:lnTo>
                    <a:lnTo>
                      <a:pt x="856" y="3780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28"/>
              <p:cNvSpPr/>
              <p:nvPr/>
            </p:nvSpPr>
            <p:spPr>
              <a:xfrm>
                <a:off x="8854106" y="4397076"/>
                <a:ext cx="615049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3781" extrusionOk="0">
                    <a:moveTo>
                      <a:pt x="1890" y="1"/>
                    </a:moveTo>
                    <a:cubicBezTo>
                      <a:pt x="836" y="1"/>
                      <a:pt x="0" y="856"/>
                      <a:pt x="0" y="1890"/>
                    </a:cubicBezTo>
                    <a:cubicBezTo>
                      <a:pt x="0" y="2945"/>
                      <a:pt x="836" y="3780"/>
                      <a:pt x="1890" y="3780"/>
                    </a:cubicBezTo>
                    <a:lnTo>
                      <a:pt x="17168" y="3780"/>
                    </a:lnTo>
                    <a:cubicBezTo>
                      <a:pt x="18222" y="3780"/>
                      <a:pt x="19057" y="2945"/>
                      <a:pt x="19057" y="1890"/>
                    </a:cubicBezTo>
                    <a:cubicBezTo>
                      <a:pt x="19057" y="856"/>
                      <a:pt x="18222" y="1"/>
                      <a:pt x="17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28"/>
              <p:cNvSpPr/>
              <p:nvPr/>
            </p:nvSpPr>
            <p:spPr>
              <a:xfrm>
                <a:off x="9377308" y="4431737"/>
                <a:ext cx="57187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593" extrusionOk="0">
                    <a:moveTo>
                      <a:pt x="896" y="1"/>
                    </a:moveTo>
                    <a:cubicBezTo>
                      <a:pt x="399" y="1"/>
                      <a:pt x="1" y="359"/>
                      <a:pt x="1" y="797"/>
                    </a:cubicBezTo>
                    <a:cubicBezTo>
                      <a:pt x="1" y="1254"/>
                      <a:pt x="399" y="1592"/>
                      <a:pt x="896" y="1592"/>
                    </a:cubicBezTo>
                    <a:cubicBezTo>
                      <a:pt x="1393" y="1592"/>
                      <a:pt x="1771" y="1254"/>
                      <a:pt x="1771" y="797"/>
                    </a:cubicBezTo>
                    <a:cubicBezTo>
                      <a:pt x="1771" y="359"/>
                      <a:pt x="1393" y="1"/>
                      <a:pt x="896" y="1"/>
                    </a:cubicBez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28"/>
              <p:cNvSpPr/>
              <p:nvPr/>
            </p:nvSpPr>
            <p:spPr>
              <a:xfrm>
                <a:off x="8889412" y="4431737"/>
                <a:ext cx="57800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593" extrusionOk="0">
                    <a:moveTo>
                      <a:pt x="896" y="1"/>
                    </a:moveTo>
                    <a:cubicBezTo>
                      <a:pt x="398" y="1"/>
                      <a:pt x="0" y="359"/>
                      <a:pt x="0" y="797"/>
                    </a:cubicBezTo>
                    <a:cubicBezTo>
                      <a:pt x="0" y="1234"/>
                      <a:pt x="398" y="1592"/>
                      <a:pt x="896" y="1592"/>
                    </a:cubicBezTo>
                    <a:cubicBezTo>
                      <a:pt x="1373" y="1592"/>
                      <a:pt x="1791" y="1234"/>
                      <a:pt x="1791" y="797"/>
                    </a:cubicBezTo>
                    <a:cubicBezTo>
                      <a:pt x="1791" y="359"/>
                      <a:pt x="1373" y="1"/>
                      <a:pt x="896" y="1"/>
                    </a:cubicBez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28"/>
              <p:cNvSpPr/>
              <p:nvPr/>
            </p:nvSpPr>
            <p:spPr>
              <a:xfrm>
                <a:off x="8452862" y="4180721"/>
                <a:ext cx="989959" cy="133576"/>
              </a:xfrm>
              <a:custGeom>
                <a:avLst/>
                <a:gdLst/>
                <a:ahLst/>
                <a:cxnLst/>
                <a:rect l="l" t="t" r="r" b="b"/>
                <a:pathLst>
                  <a:path w="30675" h="4139" extrusionOk="0">
                    <a:moveTo>
                      <a:pt x="0" y="1"/>
                    </a:moveTo>
                    <a:lnTo>
                      <a:pt x="0" y="4138"/>
                    </a:lnTo>
                    <a:lnTo>
                      <a:pt x="30675" y="4138"/>
                    </a:lnTo>
                    <a:lnTo>
                      <a:pt x="3067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28"/>
              <p:cNvSpPr/>
              <p:nvPr/>
            </p:nvSpPr>
            <p:spPr>
              <a:xfrm>
                <a:off x="8452249" y="4277022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28"/>
              <p:cNvSpPr/>
              <p:nvPr/>
            </p:nvSpPr>
            <p:spPr>
              <a:xfrm>
                <a:off x="8452249" y="4258401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Google Shape;2410;p28"/>
              <p:cNvSpPr/>
              <p:nvPr/>
            </p:nvSpPr>
            <p:spPr>
              <a:xfrm>
                <a:off x="8452249" y="4239780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28"/>
              <p:cNvSpPr/>
              <p:nvPr/>
            </p:nvSpPr>
            <p:spPr>
              <a:xfrm>
                <a:off x="8452249" y="4220545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0"/>
                    </a:moveTo>
                    <a:lnTo>
                      <a:pt x="1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28"/>
              <p:cNvSpPr/>
              <p:nvPr/>
            </p:nvSpPr>
            <p:spPr>
              <a:xfrm>
                <a:off x="8423978" y="4300129"/>
                <a:ext cx="1050309" cy="21235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658" extrusionOk="0">
                    <a:moveTo>
                      <a:pt x="318" y="1"/>
                    </a:moveTo>
                    <a:cubicBezTo>
                      <a:pt x="139" y="1"/>
                      <a:pt x="0" y="160"/>
                      <a:pt x="0" y="319"/>
                    </a:cubicBezTo>
                    <a:cubicBezTo>
                      <a:pt x="0" y="498"/>
                      <a:pt x="139" y="657"/>
                      <a:pt x="318" y="657"/>
                    </a:cubicBezTo>
                    <a:lnTo>
                      <a:pt x="32226" y="657"/>
                    </a:lnTo>
                    <a:cubicBezTo>
                      <a:pt x="32385" y="657"/>
                      <a:pt x="32545" y="498"/>
                      <a:pt x="32545" y="319"/>
                    </a:cubicBezTo>
                    <a:cubicBezTo>
                      <a:pt x="32545" y="160"/>
                      <a:pt x="32385" y="1"/>
                      <a:pt x="3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28"/>
              <p:cNvSpPr/>
              <p:nvPr/>
            </p:nvSpPr>
            <p:spPr>
              <a:xfrm>
                <a:off x="8423978" y="4174299"/>
                <a:ext cx="1050309" cy="20590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638" extrusionOk="0">
                    <a:moveTo>
                      <a:pt x="318" y="1"/>
                    </a:moveTo>
                    <a:cubicBezTo>
                      <a:pt x="139" y="1"/>
                      <a:pt x="0" y="140"/>
                      <a:pt x="0" y="319"/>
                    </a:cubicBezTo>
                    <a:cubicBezTo>
                      <a:pt x="0" y="498"/>
                      <a:pt x="139" y="637"/>
                      <a:pt x="318" y="637"/>
                    </a:cubicBezTo>
                    <a:lnTo>
                      <a:pt x="32226" y="637"/>
                    </a:lnTo>
                    <a:cubicBezTo>
                      <a:pt x="32385" y="637"/>
                      <a:pt x="32545" y="498"/>
                      <a:pt x="32545" y="319"/>
                    </a:cubicBezTo>
                    <a:cubicBezTo>
                      <a:pt x="32545" y="140"/>
                      <a:pt x="32385" y="1"/>
                      <a:pt x="3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14" name="Google Shape;2414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107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p29"/>
          <p:cNvSpPr/>
          <p:nvPr/>
        </p:nvSpPr>
        <p:spPr>
          <a:xfrm rot="-3828850">
            <a:off x="-1495157" y="3781830"/>
            <a:ext cx="4061613" cy="5785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7" name="Google Shape;2417;p29"/>
          <p:cNvSpPr/>
          <p:nvPr/>
        </p:nvSpPr>
        <p:spPr>
          <a:xfrm rot="-5400000" flipH="1">
            <a:off x="9845347" y="3753192"/>
            <a:ext cx="1914948" cy="472990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8" name="Google Shape;2418;p29"/>
          <p:cNvSpPr/>
          <p:nvPr/>
        </p:nvSpPr>
        <p:spPr>
          <a:xfrm>
            <a:off x="8629954" y="-566196"/>
            <a:ext cx="4047453" cy="3374907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9" name="Google Shape;2419;p29"/>
          <p:cNvSpPr/>
          <p:nvPr/>
        </p:nvSpPr>
        <p:spPr>
          <a:xfrm rot="-5097765" flipH="1">
            <a:off x="-236660" y="-1808084"/>
            <a:ext cx="4101744" cy="5489408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20" name="Google Shape;2420;p29"/>
          <p:cNvGrpSpPr/>
          <p:nvPr/>
        </p:nvGrpSpPr>
        <p:grpSpPr>
          <a:xfrm rot="3516190">
            <a:off x="348940" y="6218296"/>
            <a:ext cx="1204040" cy="600829"/>
            <a:chOff x="5351150" y="1861950"/>
            <a:chExt cx="1036450" cy="517200"/>
          </a:xfrm>
        </p:grpSpPr>
        <p:sp>
          <p:nvSpPr>
            <p:cNvPr id="2421" name="Google Shape;2421;p29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9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9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9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9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9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9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9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9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9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9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9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9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9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9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9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9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9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9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9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9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9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3" name="Google Shape;2443;p29"/>
          <p:cNvGrpSpPr/>
          <p:nvPr/>
        </p:nvGrpSpPr>
        <p:grpSpPr>
          <a:xfrm rot="-2350091" flipH="1">
            <a:off x="11616507" y="5921958"/>
            <a:ext cx="827920" cy="1193509"/>
            <a:chOff x="3563300" y="2901850"/>
            <a:chExt cx="712675" cy="1027375"/>
          </a:xfrm>
        </p:grpSpPr>
        <p:sp>
          <p:nvSpPr>
            <p:cNvPr id="2444" name="Google Shape;2444;p29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9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9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9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9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9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9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29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29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29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29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29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29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29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29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29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29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29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2" name="Google Shape;2462;p29"/>
          <p:cNvGrpSpPr/>
          <p:nvPr/>
        </p:nvGrpSpPr>
        <p:grpSpPr>
          <a:xfrm rot="4921238">
            <a:off x="11169511" y="991556"/>
            <a:ext cx="1287580" cy="790339"/>
            <a:chOff x="3635425" y="69650"/>
            <a:chExt cx="965800" cy="592825"/>
          </a:xfrm>
        </p:grpSpPr>
        <p:sp>
          <p:nvSpPr>
            <p:cNvPr id="2463" name="Google Shape;2463;p2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2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2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2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2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2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2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2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2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2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2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2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2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2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2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2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2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2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2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2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2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2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5" name="Google Shape;2485;p29"/>
          <p:cNvGrpSpPr/>
          <p:nvPr/>
        </p:nvGrpSpPr>
        <p:grpSpPr>
          <a:xfrm>
            <a:off x="131385" y="-492333"/>
            <a:ext cx="1287740" cy="1440065"/>
            <a:chOff x="2180275" y="-47850"/>
            <a:chExt cx="812625" cy="908750"/>
          </a:xfrm>
        </p:grpSpPr>
        <p:sp>
          <p:nvSpPr>
            <p:cNvPr id="2486" name="Google Shape;2486;p2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2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2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2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2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2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2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2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2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2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2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2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2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2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2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2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2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04" name="Google Shape;2504;p29"/>
          <p:cNvGrpSpPr/>
          <p:nvPr/>
        </p:nvGrpSpPr>
        <p:grpSpPr>
          <a:xfrm rot="-5618229" flipH="1">
            <a:off x="1098545" y="6455686"/>
            <a:ext cx="862716" cy="529551"/>
            <a:chOff x="3635425" y="69650"/>
            <a:chExt cx="965800" cy="592825"/>
          </a:xfrm>
        </p:grpSpPr>
        <p:sp>
          <p:nvSpPr>
            <p:cNvPr id="2505" name="Google Shape;2505;p2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2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2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2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2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2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2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2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2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2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2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2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2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2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2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2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2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2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2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2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2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2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7" name="Google Shape;2527;p29"/>
          <p:cNvSpPr txBox="1">
            <a:spLocks noGrp="1"/>
          </p:cNvSpPr>
          <p:nvPr>
            <p:ph type="title"/>
          </p:nvPr>
        </p:nvSpPr>
        <p:spPr>
          <a:xfrm>
            <a:off x="3130584" y="903367"/>
            <a:ext cx="5930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29"/>
          <p:cNvSpPr txBox="1">
            <a:spLocks noGrp="1"/>
          </p:cNvSpPr>
          <p:nvPr>
            <p:ph type="subTitle" idx="1"/>
          </p:nvPr>
        </p:nvSpPr>
        <p:spPr>
          <a:xfrm>
            <a:off x="3130533" y="2314967"/>
            <a:ext cx="5930800" cy="1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9" name="Google Shape;2529;p29"/>
          <p:cNvSpPr txBox="1"/>
          <p:nvPr/>
        </p:nvSpPr>
        <p:spPr>
          <a:xfrm>
            <a:off x="2509533" y="4815933"/>
            <a:ext cx="71728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CREDITS: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This presentation template was created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2"/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, and includes icons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sng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sz="1600" b="1" i="0" u="sng" strike="noStrike" kern="0" cap="none" spc="0" normalizeH="0" baseline="0" noProof="0">
              <a:ln>
                <a:noFill/>
              </a:ln>
              <a:solidFill>
                <a:srgbClr val="250902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214203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1" name="Google Shape;2531;p30"/>
          <p:cNvGrpSpPr/>
          <p:nvPr/>
        </p:nvGrpSpPr>
        <p:grpSpPr>
          <a:xfrm>
            <a:off x="-1568111" y="-894161"/>
            <a:ext cx="14281077" cy="9306676"/>
            <a:chOff x="-1176083" y="-670621"/>
            <a:chExt cx="10710808" cy="6980007"/>
          </a:xfrm>
        </p:grpSpPr>
        <p:sp>
          <p:nvSpPr>
            <p:cNvPr id="2532" name="Google Shape;2532;p30"/>
            <p:cNvSpPr/>
            <p:nvPr/>
          </p:nvSpPr>
          <p:spPr>
            <a:xfrm rot="5400000">
              <a:off x="6595010" y="3110817"/>
              <a:ext cx="2893070" cy="2986358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30"/>
            <p:cNvSpPr/>
            <p:nvPr/>
          </p:nvSpPr>
          <p:spPr>
            <a:xfrm rot="5400000">
              <a:off x="7106583" y="-450382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30"/>
            <p:cNvSpPr/>
            <p:nvPr/>
          </p:nvSpPr>
          <p:spPr>
            <a:xfrm rot="5400000">
              <a:off x="505716" y="-1966886"/>
              <a:ext cx="2012948" cy="468706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30"/>
            <p:cNvSpPr/>
            <p:nvPr/>
          </p:nvSpPr>
          <p:spPr>
            <a:xfrm rot="5400000">
              <a:off x="-836235" y="2873803"/>
              <a:ext cx="3095737" cy="3775432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36" name="Google Shape;2536;p30"/>
            <p:cNvGrpSpPr/>
            <p:nvPr/>
          </p:nvGrpSpPr>
          <p:grpSpPr>
            <a:xfrm>
              <a:off x="7861225" y="-420350"/>
              <a:ext cx="1673500" cy="1919675"/>
              <a:chOff x="6991800" y="4370325"/>
              <a:chExt cx="1673500" cy="1919675"/>
            </a:xfrm>
          </p:grpSpPr>
          <p:sp>
            <p:nvSpPr>
              <p:cNvPr id="2537" name="Google Shape;2537;p30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30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0"/>
              <p:cNvSpPr/>
              <p:nvPr/>
            </p:nvSpPr>
            <p:spPr>
              <a:xfrm>
                <a:off x="7006225" y="4476750"/>
                <a:ext cx="1646650" cy="1772975"/>
              </a:xfrm>
              <a:custGeom>
                <a:avLst/>
                <a:gdLst/>
                <a:ahLst/>
                <a:cxnLst/>
                <a:rect l="l" t="t" r="r" b="b"/>
                <a:pathLst>
                  <a:path w="65866" h="70919" extrusionOk="0">
                    <a:moveTo>
                      <a:pt x="35390" y="1"/>
                    </a:moveTo>
                    <a:lnTo>
                      <a:pt x="1" y="24489"/>
                    </a:lnTo>
                    <a:lnTo>
                      <a:pt x="32147" y="70918"/>
                    </a:lnTo>
                    <a:lnTo>
                      <a:pt x="64891" y="48241"/>
                    </a:lnTo>
                    <a:lnTo>
                      <a:pt x="65865" y="44023"/>
                    </a:lnTo>
                    <a:lnTo>
                      <a:pt x="35390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30"/>
              <p:cNvSpPr/>
              <p:nvPr/>
            </p:nvSpPr>
            <p:spPr>
              <a:xfrm>
                <a:off x="7043025" y="4370325"/>
                <a:ext cx="1622275" cy="17277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69109" extrusionOk="0">
                    <a:moveTo>
                      <a:pt x="32744" y="1"/>
                    </a:moveTo>
                    <a:lnTo>
                      <a:pt x="1" y="22678"/>
                    </a:lnTo>
                    <a:lnTo>
                      <a:pt x="32147" y="69108"/>
                    </a:lnTo>
                    <a:lnTo>
                      <a:pt x="64891" y="46430"/>
                    </a:lnTo>
                    <a:lnTo>
                      <a:pt x="327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2541" name="Google Shape;2541;p30"/>
              <p:cNvCxnSpPr/>
              <p:nvPr/>
            </p:nvCxnSpPr>
            <p:spPr>
              <a:xfrm flipH="1">
                <a:off x="7819100" y="5579750"/>
                <a:ext cx="8334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2" name="Google Shape;2542;p30"/>
              <p:cNvCxnSpPr/>
              <p:nvPr/>
            </p:nvCxnSpPr>
            <p:spPr>
              <a:xfrm flipH="1">
                <a:off x="7793300" y="5611488"/>
                <a:ext cx="859200" cy="58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3" name="Google Shape;2543;p30"/>
              <p:cNvCxnSpPr/>
              <p:nvPr/>
            </p:nvCxnSpPr>
            <p:spPr>
              <a:xfrm flipH="1">
                <a:off x="7793350" y="5658800"/>
                <a:ext cx="8382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44" name="Google Shape;2544;p30"/>
              <p:cNvSpPr/>
              <p:nvPr/>
            </p:nvSpPr>
            <p:spPr>
              <a:xfrm>
                <a:off x="7186250" y="4504100"/>
                <a:ext cx="1326875" cy="1412925"/>
              </a:xfrm>
              <a:custGeom>
                <a:avLst/>
                <a:gdLst/>
                <a:ahLst/>
                <a:cxnLst/>
                <a:rect l="l" t="t" r="r" b="b"/>
                <a:pathLst>
                  <a:path w="53075" h="56517" extrusionOk="0">
                    <a:moveTo>
                      <a:pt x="26796" y="1"/>
                    </a:moveTo>
                    <a:lnTo>
                      <a:pt x="1" y="18541"/>
                    </a:lnTo>
                    <a:lnTo>
                      <a:pt x="26299" y="56516"/>
                    </a:lnTo>
                    <a:lnTo>
                      <a:pt x="53075" y="37976"/>
                    </a:lnTo>
                    <a:lnTo>
                      <a:pt x="26796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3382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30"/>
              <p:cNvSpPr/>
              <p:nvPr/>
            </p:nvSpPr>
            <p:spPr>
              <a:xfrm>
                <a:off x="7364300" y="4679175"/>
                <a:ext cx="719650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27413" extrusionOk="0">
                    <a:moveTo>
                      <a:pt x="16790" y="0"/>
                    </a:moveTo>
                    <a:lnTo>
                      <a:pt x="737" y="11100"/>
                    </a:lnTo>
                    <a:cubicBezTo>
                      <a:pt x="1672" y="12413"/>
                      <a:pt x="1313" y="14223"/>
                      <a:pt x="1" y="15119"/>
                    </a:cubicBezTo>
                    <a:lnTo>
                      <a:pt x="7978" y="26656"/>
                    </a:lnTo>
                    <a:cubicBezTo>
                      <a:pt x="8476" y="26309"/>
                      <a:pt x="9050" y="26142"/>
                      <a:pt x="9618" y="26142"/>
                    </a:cubicBezTo>
                    <a:cubicBezTo>
                      <a:pt x="10546" y="26142"/>
                      <a:pt x="11461" y="26586"/>
                      <a:pt x="12016" y="27412"/>
                    </a:cubicBezTo>
                    <a:lnTo>
                      <a:pt x="28049" y="16292"/>
                    </a:lnTo>
                    <a:cubicBezTo>
                      <a:pt x="27134" y="14979"/>
                      <a:pt x="27472" y="13149"/>
                      <a:pt x="28785" y="12254"/>
                    </a:cubicBezTo>
                    <a:lnTo>
                      <a:pt x="20808" y="716"/>
                    </a:lnTo>
                    <a:cubicBezTo>
                      <a:pt x="20303" y="1076"/>
                      <a:pt x="19728" y="1247"/>
                      <a:pt x="19159" y="1247"/>
                    </a:cubicBezTo>
                    <a:cubicBezTo>
                      <a:pt x="18248" y="1247"/>
                      <a:pt x="17353" y="808"/>
                      <a:pt x="167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6" name="Google Shape;2546;p30"/>
              <p:cNvSpPr/>
              <p:nvPr/>
            </p:nvSpPr>
            <p:spPr>
              <a:xfrm>
                <a:off x="7632850" y="509145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6014"/>
                    </a:lnTo>
                    <a:lnTo>
                      <a:pt x="21922" y="1592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30"/>
              <p:cNvSpPr/>
              <p:nvPr/>
            </p:nvSpPr>
            <p:spPr>
              <a:xfrm>
                <a:off x="7684075" y="5163550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1" y="1442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30"/>
              <p:cNvSpPr/>
              <p:nvPr/>
            </p:nvSpPr>
            <p:spPr>
              <a:xfrm>
                <a:off x="7734800" y="5235675"/>
                <a:ext cx="548075" cy="3998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599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599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Google Shape;2549;p30"/>
              <p:cNvSpPr/>
              <p:nvPr/>
            </p:nvSpPr>
            <p:spPr>
              <a:xfrm>
                <a:off x="7786525" y="5307275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0" y="1440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Google Shape;2550;p30"/>
              <p:cNvSpPr/>
              <p:nvPr/>
            </p:nvSpPr>
            <p:spPr>
              <a:xfrm>
                <a:off x="7837750" y="537940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0" y="14422"/>
                    </a:lnTo>
                    <a:lnTo>
                      <a:pt x="1094" y="1601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30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Google Shape;2552;p30"/>
              <p:cNvSpPr/>
              <p:nvPr/>
            </p:nvSpPr>
            <p:spPr>
              <a:xfrm>
                <a:off x="7438400" y="4749275"/>
                <a:ext cx="57195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22878" h="21784" extrusionOk="0">
                    <a:moveTo>
                      <a:pt x="13329" y="1"/>
                    </a:moveTo>
                    <a:lnTo>
                      <a:pt x="558" y="8833"/>
                    </a:lnTo>
                    <a:cubicBezTo>
                      <a:pt x="1294" y="9888"/>
                      <a:pt x="1035" y="11320"/>
                      <a:pt x="1" y="12036"/>
                    </a:cubicBezTo>
                    <a:lnTo>
                      <a:pt x="6326" y="21226"/>
                    </a:lnTo>
                    <a:cubicBezTo>
                      <a:pt x="6734" y="20942"/>
                      <a:pt x="7198" y="20806"/>
                      <a:pt x="7656" y="20806"/>
                    </a:cubicBezTo>
                    <a:cubicBezTo>
                      <a:pt x="8384" y="20806"/>
                      <a:pt x="9097" y="21149"/>
                      <a:pt x="9549" y="21783"/>
                    </a:cubicBezTo>
                    <a:lnTo>
                      <a:pt x="22300" y="12971"/>
                    </a:lnTo>
                    <a:cubicBezTo>
                      <a:pt x="21584" y="11917"/>
                      <a:pt x="21823" y="10484"/>
                      <a:pt x="22877" y="9748"/>
                    </a:cubicBezTo>
                    <a:lnTo>
                      <a:pt x="16531" y="578"/>
                    </a:lnTo>
                    <a:cubicBezTo>
                      <a:pt x="16127" y="868"/>
                      <a:pt x="15669" y="1006"/>
                      <a:pt x="15218" y="1006"/>
                    </a:cubicBezTo>
                    <a:cubicBezTo>
                      <a:pt x="14493" y="1006"/>
                      <a:pt x="13782" y="651"/>
                      <a:pt x="13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Google Shape;2553;p30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Google Shape;2554;p30"/>
              <p:cNvSpPr/>
              <p:nvPr/>
            </p:nvSpPr>
            <p:spPr>
              <a:xfrm>
                <a:off x="7080825" y="5078025"/>
                <a:ext cx="657475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299" h="39070" fill="none" extrusionOk="0">
                    <a:moveTo>
                      <a:pt x="1" y="0"/>
                    </a:moveTo>
                    <a:lnTo>
                      <a:pt x="26299" y="39069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5" name="Google Shape;2555;p30"/>
              <p:cNvSpPr/>
              <p:nvPr/>
            </p:nvSpPr>
            <p:spPr>
              <a:xfrm>
                <a:off x="7060925" y="5121775"/>
                <a:ext cx="657500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300" h="39070" fill="none" extrusionOk="0">
                    <a:moveTo>
                      <a:pt x="1" y="1"/>
                    </a:moveTo>
                    <a:lnTo>
                      <a:pt x="26299" y="39070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56" name="Google Shape;2556;p30"/>
            <p:cNvGrpSpPr/>
            <p:nvPr/>
          </p:nvGrpSpPr>
          <p:grpSpPr>
            <a:xfrm rot="-2516882">
              <a:off x="22474" y="-388427"/>
              <a:ext cx="812678" cy="908809"/>
              <a:chOff x="2180275" y="-47850"/>
              <a:chExt cx="812625" cy="908750"/>
            </a:xfrm>
          </p:grpSpPr>
          <p:sp>
            <p:nvSpPr>
              <p:cNvPr id="2557" name="Google Shape;2557;p30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Google Shape;2558;p30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30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Google Shape;2560;p30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1" name="Google Shape;2561;p30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30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30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30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30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30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30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30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30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30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30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30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30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30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75" name="Google Shape;2575;p30"/>
            <p:cNvGrpSpPr/>
            <p:nvPr/>
          </p:nvGrpSpPr>
          <p:grpSpPr>
            <a:xfrm rot="9460325">
              <a:off x="8178123" y="4584462"/>
              <a:ext cx="824375" cy="921890"/>
              <a:chOff x="2180275" y="-47850"/>
              <a:chExt cx="812625" cy="908750"/>
            </a:xfrm>
          </p:grpSpPr>
          <p:sp>
            <p:nvSpPr>
              <p:cNvPr id="2576" name="Google Shape;2576;p30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30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30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30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30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30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30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30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30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30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30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30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30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30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30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30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30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30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4" name="Google Shape;2594;p30"/>
            <p:cNvGrpSpPr/>
            <p:nvPr/>
          </p:nvGrpSpPr>
          <p:grpSpPr>
            <a:xfrm rot="-6957884" flipH="1">
              <a:off x="8790906" y="4677044"/>
              <a:ext cx="647223" cy="397277"/>
              <a:chOff x="3635425" y="69650"/>
              <a:chExt cx="965800" cy="592825"/>
            </a:xfrm>
          </p:grpSpPr>
          <p:sp>
            <p:nvSpPr>
              <p:cNvPr id="2595" name="Google Shape;2595;p30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30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30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30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30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30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30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30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30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30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30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30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30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30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30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30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30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30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30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30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30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30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3095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1"/>
          <p:cNvSpPr/>
          <p:nvPr/>
        </p:nvSpPr>
        <p:spPr>
          <a:xfrm rot="3828806" flipH="1">
            <a:off x="10097393" y="4319103"/>
            <a:ext cx="3547032" cy="505231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9" name="Google Shape;2619;p31"/>
          <p:cNvSpPr/>
          <p:nvPr/>
        </p:nvSpPr>
        <p:spPr>
          <a:xfrm rot="5400000">
            <a:off x="774056" y="3066582"/>
            <a:ext cx="2310453" cy="570736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0" name="Google Shape;2620;p31"/>
          <p:cNvSpPr/>
          <p:nvPr/>
        </p:nvSpPr>
        <p:spPr>
          <a:xfrm flipH="1">
            <a:off x="-433848" y="-566196"/>
            <a:ext cx="4047453" cy="3374907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1" name="Google Shape;2621;p31"/>
          <p:cNvSpPr/>
          <p:nvPr/>
        </p:nvSpPr>
        <p:spPr>
          <a:xfrm rot="5097708">
            <a:off x="9527554" y="-1693283"/>
            <a:ext cx="3078063" cy="4119816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22" name="Google Shape;2622;p31"/>
          <p:cNvGrpSpPr/>
          <p:nvPr/>
        </p:nvGrpSpPr>
        <p:grpSpPr>
          <a:xfrm rot="-3516190" flipH="1">
            <a:off x="10690579" y="6218296"/>
            <a:ext cx="1204040" cy="600829"/>
            <a:chOff x="5351150" y="1861950"/>
            <a:chExt cx="1036450" cy="517200"/>
          </a:xfrm>
        </p:grpSpPr>
        <p:sp>
          <p:nvSpPr>
            <p:cNvPr id="2623" name="Google Shape;2623;p31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45" name="Google Shape;2645;p31"/>
          <p:cNvGrpSpPr/>
          <p:nvPr/>
        </p:nvGrpSpPr>
        <p:grpSpPr>
          <a:xfrm rot="2350091">
            <a:off x="-200869" y="5921958"/>
            <a:ext cx="827920" cy="1193509"/>
            <a:chOff x="3563300" y="2901850"/>
            <a:chExt cx="712675" cy="1027375"/>
          </a:xfrm>
        </p:grpSpPr>
        <p:sp>
          <p:nvSpPr>
            <p:cNvPr id="2646" name="Google Shape;2646;p31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1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1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31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31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1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1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1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1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1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4" name="Google Shape;2664;p31"/>
          <p:cNvGrpSpPr/>
          <p:nvPr/>
        </p:nvGrpSpPr>
        <p:grpSpPr>
          <a:xfrm rot="-4921238" flipH="1">
            <a:off x="-213531" y="991556"/>
            <a:ext cx="1287580" cy="790339"/>
            <a:chOff x="3635425" y="69650"/>
            <a:chExt cx="965800" cy="592825"/>
          </a:xfrm>
        </p:grpSpPr>
        <p:sp>
          <p:nvSpPr>
            <p:cNvPr id="2665" name="Google Shape;2665;p3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7" name="Google Shape;2687;p31"/>
          <p:cNvGrpSpPr/>
          <p:nvPr/>
        </p:nvGrpSpPr>
        <p:grpSpPr>
          <a:xfrm flipH="1">
            <a:off x="10824435" y="-492333"/>
            <a:ext cx="1287740" cy="1440065"/>
            <a:chOff x="2180275" y="-47850"/>
            <a:chExt cx="812625" cy="908750"/>
          </a:xfrm>
        </p:grpSpPr>
        <p:sp>
          <p:nvSpPr>
            <p:cNvPr id="2688" name="Google Shape;2688;p31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6" name="Google Shape;2706;p31"/>
          <p:cNvGrpSpPr/>
          <p:nvPr/>
        </p:nvGrpSpPr>
        <p:grpSpPr>
          <a:xfrm rot="5618229">
            <a:off x="10282298" y="6455686"/>
            <a:ext cx="862716" cy="529551"/>
            <a:chOff x="3635425" y="69650"/>
            <a:chExt cx="965800" cy="592825"/>
          </a:xfrm>
        </p:grpSpPr>
        <p:sp>
          <p:nvSpPr>
            <p:cNvPr id="2707" name="Google Shape;2707;p3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334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3828850">
            <a:off x="-1495157" y="3781830"/>
            <a:ext cx="4061613" cy="5785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-5400000" flipH="1">
            <a:off x="7472526" y="1380207"/>
            <a:ext cx="3282447" cy="810816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04768" y="-566207"/>
            <a:ext cx="2872553" cy="2395233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-5097765" flipH="1">
            <a:off x="-236660" y="-1808084"/>
            <a:ext cx="4101744" cy="5489408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5618119">
            <a:off x="11432247" y="2101411"/>
            <a:ext cx="1287620" cy="790364"/>
            <a:chOff x="3635425" y="69650"/>
            <a:chExt cx="965800" cy="592825"/>
          </a:xfrm>
        </p:grpSpPr>
        <p:sp>
          <p:nvSpPr>
            <p:cNvPr id="14" name="Google Shape;14;p2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131385" y="-492333"/>
            <a:ext cx="1287740" cy="1440065"/>
            <a:chOff x="2180275" y="-47850"/>
            <a:chExt cx="812625" cy="908750"/>
          </a:xfrm>
        </p:grpSpPr>
        <p:sp>
          <p:nvSpPr>
            <p:cNvPr id="37" name="Google Shape;37;p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>
            <a:off x="1214867" y="1632017"/>
            <a:ext cx="9762400" cy="28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67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3076900" y="4591583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146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 flipH="1">
            <a:off x="7929806" y="-912400"/>
            <a:ext cx="5134428" cy="8682781"/>
          </a:xfrm>
          <a:custGeom>
            <a:avLst/>
            <a:gdLst/>
            <a:ahLst/>
            <a:cxnLst/>
            <a:rect l="l" t="t" r="r" b="b"/>
            <a:pathLst>
              <a:path w="38692" h="107620" extrusionOk="0">
                <a:moveTo>
                  <a:pt x="1" y="0"/>
                </a:moveTo>
                <a:lnTo>
                  <a:pt x="1" y="107620"/>
                </a:lnTo>
                <a:lnTo>
                  <a:pt x="26915" y="107620"/>
                </a:lnTo>
                <a:cubicBezTo>
                  <a:pt x="24290" y="104815"/>
                  <a:pt x="23872" y="100478"/>
                  <a:pt x="24886" y="96778"/>
                </a:cubicBezTo>
                <a:cubicBezTo>
                  <a:pt x="25921" y="93078"/>
                  <a:pt x="28189" y="89876"/>
                  <a:pt x="30436" y="86752"/>
                </a:cubicBezTo>
                <a:cubicBezTo>
                  <a:pt x="32704" y="83649"/>
                  <a:pt x="35052" y="80526"/>
                  <a:pt x="36305" y="76886"/>
                </a:cubicBezTo>
                <a:cubicBezTo>
                  <a:pt x="38692" y="70023"/>
                  <a:pt x="36742" y="62165"/>
                  <a:pt x="32525" y="56237"/>
                </a:cubicBezTo>
                <a:cubicBezTo>
                  <a:pt x="29024" y="51284"/>
                  <a:pt x="23872" y="46907"/>
                  <a:pt x="23335" y="40880"/>
                </a:cubicBezTo>
                <a:cubicBezTo>
                  <a:pt x="22857" y="35628"/>
                  <a:pt x="26100" y="30794"/>
                  <a:pt x="26816" y="25562"/>
                </a:cubicBezTo>
                <a:cubicBezTo>
                  <a:pt x="27751" y="18779"/>
                  <a:pt x="24230" y="11916"/>
                  <a:pt x="18978" y="7500"/>
                </a:cubicBezTo>
                <a:cubicBezTo>
                  <a:pt x="13727" y="3084"/>
                  <a:pt x="6724" y="1373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3"/>
          <p:cNvSpPr/>
          <p:nvPr/>
        </p:nvSpPr>
        <p:spPr>
          <a:xfrm rot="10800000" flipH="1">
            <a:off x="-278165" y="4404426"/>
            <a:ext cx="3255577" cy="2714108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3"/>
          <p:cNvSpPr/>
          <p:nvPr/>
        </p:nvSpPr>
        <p:spPr>
          <a:xfrm rot="-5400000" flipH="1">
            <a:off x="-532156" y="-194109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" name="Google Shape;61;p3"/>
          <p:cNvGrpSpPr/>
          <p:nvPr/>
        </p:nvGrpSpPr>
        <p:grpSpPr>
          <a:xfrm rot="-607564">
            <a:off x="9600195" y="5930588"/>
            <a:ext cx="873087" cy="1316819"/>
            <a:chOff x="5185050" y="2463125"/>
            <a:chExt cx="751475" cy="1133400"/>
          </a:xfrm>
        </p:grpSpPr>
        <p:sp>
          <p:nvSpPr>
            <p:cNvPr id="62" name="Google Shape;62;p3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3"/>
          <p:cNvGrpSpPr/>
          <p:nvPr/>
        </p:nvGrpSpPr>
        <p:grpSpPr>
          <a:xfrm rot="3287096">
            <a:off x="-140345" y="97704"/>
            <a:ext cx="827884" cy="1193459"/>
            <a:chOff x="3563300" y="2901850"/>
            <a:chExt cx="712675" cy="1027375"/>
          </a:xfrm>
        </p:grpSpPr>
        <p:sp>
          <p:nvSpPr>
            <p:cNvPr id="65" name="Google Shape;65;p3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5721596" flipH="1">
            <a:off x="-370409" y="5768533"/>
            <a:ext cx="1287568" cy="790332"/>
            <a:chOff x="3635425" y="69650"/>
            <a:chExt cx="965800" cy="592825"/>
          </a:xfrm>
        </p:grpSpPr>
        <p:sp>
          <p:nvSpPr>
            <p:cNvPr id="84" name="Google Shape;84;p3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3"/>
          <p:cNvGrpSpPr/>
          <p:nvPr/>
        </p:nvGrpSpPr>
        <p:grpSpPr>
          <a:xfrm flipH="1">
            <a:off x="11120894" y="-492333"/>
            <a:ext cx="1287740" cy="1440065"/>
            <a:chOff x="2180275" y="-47850"/>
            <a:chExt cx="812625" cy="908750"/>
          </a:xfrm>
        </p:grpSpPr>
        <p:sp>
          <p:nvSpPr>
            <p:cNvPr id="107" name="Google Shape;107;p3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3"/>
          <p:cNvGrpSpPr/>
          <p:nvPr/>
        </p:nvGrpSpPr>
        <p:grpSpPr>
          <a:xfrm rot="-2417957" flipH="1">
            <a:off x="-204722" y="6391376"/>
            <a:ext cx="790555" cy="394496"/>
            <a:chOff x="5351150" y="1861950"/>
            <a:chExt cx="1036450" cy="517200"/>
          </a:xfrm>
        </p:grpSpPr>
        <p:sp>
          <p:nvSpPr>
            <p:cNvPr id="126" name="Google Shape;126;p3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8" name="Google Shape;148;p3"/>
          <p:cNvSpPr txBox="1">
            <a:spLocks noGrp="1"/>
          </p:cNvSpPr>
          <p:nvPr>
            <p:ph type="title"/>
          </p:nvPr>
        </p:nvSpPr>
        <p:spPr>
          <a:xfrm>
            <a:off x="950967" y="3130500"/>
            <a:ext cx="6756800" cy="14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" name="Google Shape;149;p3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1777900"/>
            <a:ext cx="22028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3"/>
          <p:cNvSpPr txBox="1">
            <a:spLocks noGrp="1"/>
          </p:cNvSpPr>
          <p:nvPr>
            <p:ph type="subTitle" idx="1"/>
          </p:nvPr>
        </p:nvSpPr>
        <p:spPr>
          <a:xfrm>
            <a:off x="950967" y="4580100"/>
            <a:ext cx="675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610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4"/>
          <p:cNvGrpSpPr/>
          <p:nvPr/>
        </p:nvGrpSpPr>
        <p:grpSpPr>
          <a:xfrm>
            <a:off x="-882124" y="-1300456"/>
            <a:ext cx="14268104" cy="9581581"/>
            <a:chOff x="-661593" y="-975342"/>
            <a:chExt cx="10701078" cy="7186186"/>
          </a:xfrm>
        </p:grpSpPr>
        <p:sp>
          <p:nvSpPr>
            <p:cNvPr id="153" name="Google Shape;153;p4"/>
            <p:cNvSpPr/>
            <p:nvPr/>
          </p:nvSpPr>
          <p:spPr>
            <a:xfrm rot="-5400000" flipH="1">
              <a:off x="7274485" y="3354218"/>
              <a:ext cx="2312448" cy="2820166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4" name="Google Shape;154;p4"/>
            <p:cNvGrpSpPr/>
            <p:nvPr/>
          </p:nvGrpSpPr>
          <p:grpSpPr>
            <a:xfrm rot="2150411" flipH="1">
              <a:off x="8990962" y="3921682"/>
              <a:ext cx="306095" cy="461663"/>
              <a:chOff x="5185050" y="2463125"/>
              <a:chExt cx="751475" cy="1133400"/>
            </a:xfrm>
          </p:grpSpPr>
          <p:sp>
            <p:nvSpPr>
              <p:cNvPr id="155" name="Google Shape;155;p4"/>
              <p:cNvSpPr/>
              <p:nvPr/>
            </p:nvSpPr>
            <p:spPr>
              <a:xfrm>
                <a:off x="5185050" y="2463125"/>
                <a:ext cx="751475" cy="1067250"/>
              </a:xfrm>
              <a:custGeom>
                <a:avLst/>
                <a:gdLst/>
                <a:ahLst/>
                <a:cxnLst/>
                <a:rect l="l" t="t" r="r" b="b"/>
                <a:pathLst>
                  <a:path w="30059" h="42690" extrusionOk="0">
                    <a:moveTo>
                      <a:pt x="1831" y="0"/>
                    </a:moveTo>
                    <a:lnTo>
                      <a:pt x="1831" y="0"/>
                    </a:lnTo>
                    <a:cubicBezTo>
                      <a:pt x="2368" y="2188"/>
                      <a:pt x="1194" y="4476"/>
                      <a:pt x="697" y="6764"/>
                    </a:cubicBezTo>
                    <a:cubicBezTo>
                      <a:pt x="239" y="9071"/>
                      <a:pt x="1" y="11538"/>
                      <a:pt x="1393" y="13428"/>
                    </a:cubicBezTo>
                    <a:cubicBezTo>
                      <a:pt x="2845" y="15357"/>
                      <a:pt x="5809" y="16412"/>
                      <a:pt x="6904" y="18500"/>
                    </a:cubicBezTo>
                    <a:cubicBezTo>
                      <a:pt x="8236" y="21066"/>
                      <a:pt x="6347" y="24448"/>
                      <a:pt x="8018" y="26855"/>
                    </a:cubicBezTo>
                    <a:cubicBezTo>
                      <a:pt x="9589" y="29143"/>
                      <a:pt x="13826" y="29779"/>
                      <a:pt x="15060" y="32206"/>
                    </a:cubicBezTo>
                    <a:cubicBezTo>
                      <a:pt x="15875" y="33838"/>
                      <a:pt x="15060" y="35887"/>
                      <a:pt x="15597" y="37617"/>
                    </a:cubicBezTo>
                    <a:cubicBezTo>
                      <a:pt x="15696" y="37975"/>
                      <a:pt x="15875" y="38313"/>
                      <a:pt x="16174" y="38592"/>
                    </a:cubicBezTo>
                    <a:cubicBezTo>
                      <a:pt x="16611" y="38970"/>
                      <a:pt x="17268" y="39129"/>
                      <a:pt x="17904" y="39288"/>
                    </a:cubicBezTo>
                    <a:cubicBezTo>
                      <a:pt x="20470" y="39925"/>
                      <a:pt x="23295" y="40720"/>
                      <a:pt x="24051" y="42690"/>
                    </a:cubicBezTo>
                    <a:cubicBezTo>
                      <a:pt x="25503" y="40621"/>
                      <a:pt x="26975" y="38592"/>
                      <a:pt x="28408" y="36523"/>
                    </a:cubicBezTo>
                    <a:cubicBezTo>
                      <a:pt x="29004" y="35648"/>
                      <a:pt x="29621" y="34792"/>
                      <a:pt x="29800" y="33838"/>
                    </a:cubicBezTo>
                    <a:cubicBezTo>
                      <a:pt x="30059" y="32425"/>
                      <a:pt x="29183" y="31132"/>
                      <a:pt x="28487" y="29879"/>
                    </a:cubicBezTo>
                    <a:cubicBezTo>
                      <a:pt x="27711" y="28526"/>
                      <a:pt x="27075" y="26975"/>
                      <a:pt x="27473" y="25403"/>
                    </a:cubicBezTo>
                    <a:cubicBezTo>
                      <a:pt x="27731" y="24249"/>
                      <a:pt x="28567" y="23076"/>
                      <a:pt x="28388" y="21922"/>
                    </a:cubicBezTo>
                    <a:cubicBezTo>
                      <a:pt x="28288" y="21265"/>
                      <a:pt x="27831" y="20689"/>
                      <a:pt x="27373" y="20171"/>
                    </a:cubicBezTo>
                    <a:cubicBezTo>
                      <a:pt x="26199" y="18898"/>
                      <a:pt x="24747" y="17784"/>
                      <a:pt x="23096" y="16889"/>
                    </a:cubicBezTo>
                    <a:cubicBezTo>
                      <a:pt x="21346" y="15934"/>
                      <a:pt x="19277" y="15138"/>
                      <a:pt x="18481" y="13607"/>
                    </a:cubicBezTo>
                    <a:cubicBezTo>
                      <a:pt x="17924" y="12453"/>
                      <a:pt x="18163" y="11080"/>
                      <a:pt x="17944" y="9847"/>
                    </a:cubicBezTo>
                    <a:cubicBezTo>
                      <a:pt x="17347" y="6465"/>
                      <a:pt x="13369" y="4277"/>
                      <a:pt x="9191" y="3203"/>
                    </a:cubicBezTo>
                    <a:cubicBezTo>
                      <a:pt x="6406" y="2507"/>
                      <a:pt x="3144" y="1989"/>
                      <a:pt x="1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5320825" y="2577500"/>
                <a:ext cx="502800" cy="1019025"/>
              </a:xfrm>
              <a:custGeom>
                <a:avLst/>
                <a:gdLst/>
                <a:ahLst/>
                <a:cxnLst/>
                <a:rect l="l" t="t" r="r" b="b"/>
                <a:pathLst>
                  <a:path w="20112" h="407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225" y="11240"/>
                      <a:pt x="17208" y="25582"/>
                      <a:pt x="18859" y="40761"/>
                    </a:cubicBezTo>
                    <a:lnTo>
                      <a:pt x="20112" y="40601"/>
                    </a:lnTo>
                    <a:cubicBezTo>
                      <a:pt x="18063" y="25304"/>
                      <a:pt x="10623" y="1104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" name="Google Shape;157;p4"/>
            <p:cNvGrpSpPr/>
            <p:nvPr/>
          </p:nvGrpSpPr>
          <p:grpSpPr>
            <a:xfrm rot="-6599930" flipH="1">
              <a:off x="8246312" y="3927196"/>
              <a:ext cx="1141817" cy="450658"/>
              <a:chOff x="5351150" y="1861950"/>
              <a:chExt cx="1310412" cy="517200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5429735" y="2107037"/>
                <a:ext cx="1231827" cy="209467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 rot="-5400000">
              <a:off x="-385354" y="-1014764"/>
              <a:ext cx="2445143" cy="2523987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 rot="-5400000">
              <a:off x="-881832" y="3782714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" name="Google Shape;182;p4"/>
            <p:cNvGrpSpPr/>
            <p:nvPr/>
          </p:nvGrpSpPr>
          <p:grpSpPr>
            <a:xfrm rot="1138275">
              <a:off x="7741233" y="3866233"/>
              <a:ext cx="2021413" cy="2040879"/>
              <a:chOff x="-1027257" y="2398023"/>
              <a:chExt cx="2021374" cy="2040840"/>
            </a:xfrm>
          </p:grpSpPr>
          <p:sp>
            <p:nvSpPr>
              <p:cNvPr id="183" name="Google Shape;183;p4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 rot="-3471661">
                <a:off x="-790581" y="2776163"/>
                <a:ext cx="1506946" cy="1331913"/>
              </a:xfrm>
              <a:custGeom>
                <a:avLst/>
                <a:gdLst/>
                <a:ahLst/>
                <a:cxnLst/>
                <a:rect l="l" t="t" r="r" b="b"/>
                <a:pathLst>
                  <a:path w="60275" h="53274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17565" y="53274"/>
                    </a:lnTo>
                    <a:lnTo>
                      <a:pt x="60275" y="34316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 rot="-3471661">
                <a:off x="-686559" y="2721531"/>
                <a:ext cx="1479120" cy="1293611"/>
              </a:xfrm>
              <a:custGeom>
                <a:avLst/>
                <a:gdLst/>
                <a:ahLst/>
                <a:cxnLst/>
                <a:rect l="l" t="t" r="r" b="b"/>
                <a:pathLst>
                  <a:path w="59162" h="51742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59161" y="3176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 rot="-3471661">
                <a:off x="-540170" y="2821733"/>
                <a:ext cx="1208557" cy="1057875"/>
              </a:xfrm>
              <a:custGeom>
                <a:avLst/>
                <a:gdLst/>
                <a:ahLst/>
                <a:cxnLst/>
                <a:rect l="l" t="t" r="r" b="b"/>
                <a:pathLst>
                  <a:path w="48340" h="42313" extrusionOk="0">
                    <a:moveTo>
                      <a:pt x="36822" y="0"/>
                    </a:moveTo>
                    <a:lnTo>
                      <a:pt x="1" y="16332"/>
                    </a:lnTo>
                    <a:lnTo>
                      <a:pt x="11518" y="42312"/>
                    </a:lnTo>
                    <a:lnTo>
                      <a:pt x="48340" y="25980"/>
                    </a:lnTo>
                    <a:lnTo>
                      <a:pt x="36822" y="0"/>
                    </a:lnTo>
                    <a:close/>
                  </a:path>
                </a:pathLst>
              </a:custGeom>
              <a:solidFill>
                <a:schemeClr val="lt2"/>
              </a:solidFill>
              <a:ln w="29350" cap="flat" cmpd="sng">
                <a:solidFill>
                  <a:schemeClr val="accent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 rot="-3471661">
                <a:off x="-187330" y="2840892"/>
                <a:ext cx="567477" cy="629655"/>
              </a:xfrm>
              <a:custGeom>
                <a:avLst/>
                <a:gdLst/>
                <a:ahLst/>
                <a:cxnLst/>
                <a:rect l="l" t="t" r="r" b="b"/>
                <a:pathLst>
                  <a:path w="22698" h="25185" extrusionOk="0">
                    <a:moveTo>
                      <a:pt x="12493" y="1"/>
                    </a:moveTo>
                    <a:lnTo>
                      <a:pt x="1293" y="4974"/>
                    </a:lnTo>
                    <a:cubicBezTo>
                      <a:pt x="1870" y="6247"/>
                      <a:pt x="1293" y="7759"/>
                      <a:pt x="0" y="8316"/>
                    </a:cubicBezTo>
                    <a:lnTo>
                      <a:pt x="6923" y="23892"/>
                    </a:lnTo>
                    <a:cubicBezTo>
                      <a:pt x="7253" y="23740"/>
                      <a:pt x="7602" y="23668"/>
                      <a:pt x="7947" y="23668"/>
                    </a:cubicBezTo>
                    <a:cubicBezTo>
                      <a:pt x="8913" y="23668"/>
                      <a:pt x="9849" y="24232"/>
                      <a:pt x="10245" y="25185"/>
                    </a:cubicBezTo>
                    <a:lnTo>
                      <a:pt x="21444" y="20212"/>
                    </a:lnTo>
                    <a:cubicBezTo>
                      <a:pt x="20868" y="18939"/>
                      <a:pt x="21444" y="17427"/>
                      <a:pt x="22698" y="16870"/>
                    </a:cubicBezTo>
                    <a:lnTo>
                      <a:pt x="15815" y="1294"/>
                    </a:lnTo>
                    <a:cubicBezTo>
                      <a:pt x="15480" y="1445"/>
                      <a:pt x="15128" y="1517"/>
                      <a:pt x="14782" y="1517"/>
                    </a:cubicBezTo>
                    <a:cubicBezTo>
                      <a:pt x="13814" y="1517"/>
                      <a:pt x="12889" y="953"/>
                      <a:pt x="12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 rot="-3471661">
                <a:off x="-79013" y="3175333"/>
                <a:ext cx="262112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4" h="20869" extrusionOk="0">
                    <a:moveTo>
                      <a:pt x="153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 rot="-3471661">
                <a:off x="-88851" y="3251580"/>
                <a:ext cx="262612" cy="52225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20889" extrusionOk="0">
                    <a:moveTo>
                      <a:pt x="1552" y="1"/>
                    </a:moveTo>
                    <a:lnTo>
                      <a:pt x="1" y="697"/>
                    </a:lnTo>
                    <a:lnTo>
                      <a:pt x="8952" y="20888"/>
                    </a:lnTo>
                    <a:lnTo>
                      <a:pt x="1050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 rot="-3471661">
                <a:off x="-98885" y="3328473"/>
                <a:ext cx="262137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5" h="20869" extrusionOk="0">
                    <a:moveTo>
                      <a:pt x="155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 rot="-3471661">
                <a:off x="-108713" y="3404738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7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 rot="-3471661">
                <a:off x="-118804" y="3480624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8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 rot="-3471661">
                <a:off x="-130080" y="2905780"/>
                <a:ext cx="452121" cy="499349"/>
              </a:xfrm>
              <a:custGeom>
                <a:avLst/>
                <a:gdLst/>
                <a:ahLst/>
                <a:cxnLst/>
                <a:rect l="l" t="t" r="r" b="b"/>
                <a:pathLst>
                  <a:path w="18084" h="19973" extrusionOk="0">
                    <a:moveTo>
                      <a:pt x="9927" y="1"/>
                    </a:moveTo>
                    <a:lnTo>
                      <a:pt x="1015" y="3939"/>
                    </a:lnTo>
                    <a:cubicBezTo>
                      <a:pt x="1473" y="4954"/>
                      <a:pt x="1015" y="6148"/>
                      <a:pt x="1" y="6605"/>
                    </a:cubicBezTo>
                    <a:lnTo>
                      <a:pt x="5511" y="18958"/>
                    </a:lnTo>
                    <a:cubicBezTo>
                      <a:pt x="5776" y="18844"/>
                      <a:pt x="6054" y="18789"/>
                      <a:pt x="6327" y="18789"/>
                    </a:cubicBezTo>
                    <a:cubicBezTo>
                      <a:pt x="7098" y="18789"/>
                      <a:pt x="7834" y="19224"/>
                      <a:pt x="8157" y="19973"/>
                    </a:cubicBezTo>
                    <a:lnTo>
                      <a:pt x="17069" y="16034"/>
                    </a:lnTo>
                    <a:cubicBezTo>
                      <a:pt x="16591" y="15040"/>
                      <a:pt x="17069" y="13866"/>
                      <a:pt x="18083" y="13389"/>
                    </a:cubicBezTo>
                    <a:lnTo>
                      <a:pt x="12593" y="1035"/>
                    </a:lnTo>
                    <a:cubicBezTo>
                      <a:pt x="12328" y="1149"/>
                      <a:pt x="12051" y="1204"/>
                      <a:pt x="11779" y="1204"/>
                    </a:cubicBezTo>
                    <a:cubicBezTo>
                      <a:pt x="11006" y="1204"/>
                      <a:pt x="10265" y="765"/>
                      <a:pt x="9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195" name="Google Shape;195;p4"/>
              <p:cNvCxnSpPr/>
              <p:nvPr/>
            </p:nvCxnSpPr>
            <p:spPr>
              <a:xfrm rot="-3471273">
                <a:off x="-310659" y="3622309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4"/>
              <p:cNvCxnSpPr/>
              <p:nvPr/>
            </p:nvCxnSpPr>
            <p:spPr>
              <a:xfrm rot="-3471273">
                <a:off x="-300385" y="3605956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4"/>
              <p:cNvCxnSpPr/>
              <p:nvPr/>
            </p:nvCxnSpPr>
            <p:spPr>
              <a:xfrm rot="-3471273">
                <a:off x="-290111" y="3589603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4"/>
              <p:cNvCxnSpPr/>
              <p:nvPr/>
            </p:nvCxnSpPr>
            <p:spPr>
              <a:xfrm rot="-3471273">
                <a:off x="-279838" y="3573250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9" name="Google Shape;199;p4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 rot="-3471661">
                <a:off x="-901254" y="3114429"/>
                <a:ext cx="944470" cy="404369"/>
              </a:xfrm>
              <a:custGeom>
                <a:avLst/>
                <a:gdLst/>
                <a:ahLst/>
                <a:cxnLst/>
                <a:rect l="l" t="t" r="r" b="b"/>
                <a:pathLst>
                  <a:path w="37777" h="16174" fill="none" extrusionOk="0">
                    <a:moveTo>
                      <a:pt x="37777" y="1"/>
                    </a:moveTo>
                    <a:lnTo>
                      <a:pt x="1" y="1617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 rot="-3471661">
                <a:off x="-939642" y="3130954"/>
                <a:ext cx="944995" cy="403869"/>
              </a:xfrm>
              <a:custGeom>
                <a:avLst/>
                <a:gdLst/>
                <a:ahLst/>
                <a:cxnLst/>
                <a:rect l="l" t="t" r="r" b="b"/>
                <a:pathLst>
                  <a:path w="37798" h="16154" fill="none" extrusionOk="0">
                    <a:moveTo>
                      <a:pt x="37797" y="1"/>
                    </a:moveTo>
                    <a:lnTo>
                      <a:pt x="1" y="1615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" name="Google Shape;222;p4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223" name="Google Shape;223;p4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4"/>
            <p:cNvSpPr/>
            <p:nvPr/>
          </p:nvSpPr>
          <p:spPr>
            <a:xfrm rot="-5243638" flipH="1">
              <a:off x="6569771" y="-1469727"/>
              <a:ext cx="1965418" cy="4576395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99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4"/>
          <p:cNvGrpSpPr/>
          <p:nvPr/>
        </p:nvGrpSpPr>
        <p:grpSpPr>
          <a:xfrm>
            <a:off x="-882124" y="-1300456"/>
            <a:ext cx="14268104" cy="9581581"/>
            <a:chOff x="-661593" y="-975342"/>
            <a:chExt cx="10701078" cy="7186186"/>
          </a:xfrm>
        </p:grpSpPr>
        <p:sp>
          <p:nvSpPr>
            <p:cNvPr id="153" name="Google Shape;153;p4"/>
            <p:cNvSpPr/>
            <p:nvPr/>
          </p:nvSpPr>
          <p:spPr>
            <a:xfrm rot="-5400000" flipH="1">
              <a:off x="7274485" y="3354218"/>
              <a:ext cx="2312448" cy="2820166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4" name="Google Shape;154;p4"/>
            <p:cNvGrpSpPr/>
            <p:nvPr/>
          </p:nvGrpSpPr>
          <p:grpSpPr>
            <a:xfrm rot="2150411" flipH="1">
              <a:off x="8990962" y="3921682"/>
              <a:ext cx="306095" cy="461663"/>
              <a:chOff x="5185050" y="2463125"/>
              <a:chExt cx="751475" cy="1133400"/>
            </a:xfrm>
          </p:grpSpPr>
          <p:sp>
            <p:nvSpPr>
              <p:cNvPr id="155" name="Google Shape;155;p4"/>
              <p:cNvSpPr/>
              <p:nvPr/>
            </p:nvSpPr>
            <p:spPr>
              <a:xfrm>
                <a:off x="5185050" y="2463125"/>
                <a:ext cx="751475" cy="1067250"/>
              </a:xfrm>
              <a:custGeom>
                <a:avLst/>
                <a:gdLst/>
                <a:ahLst/>
                <a:cxnLst/>
                <a:rect l="l" t="t" r="r" b="b"/>
                <a:pathLst>
                  <a:path w="30059" h="42690" extrusionOk="0">
                    <a:moveTo>
                      <a:pt x="1831" y="0"/>
                    </a:moveTo>
                    <a:lnTo>
                      <a:pt x="1831" y="0"/>
                    </a:lnTo>
                    <a:cubicBezTo>
                      <a:pt x="2368" y="2188"/>
                      <a:pt x="1194" y="4476"/>
                      <a:pt x="697" y="6764"/>
                    </a:cubicBezTo>
                    <a:cubicBezTo>
                      <a:pt x="239" y="9071"/>
                      <a:pt x="1" y="11538"/>
                      <a:pt x="1393" y="13428"/>
                    </a:cubicBezTo>
                    <a:cubicBezTo>
                      <a:pt x="2845" y="15357"/>
                      <a:pt x="5809" y="16412"/>
                      <a:pt x="6904" y="18500"/>
                    </a:cubicBezTo>
                    <a:cubicBezTo>
                      <a:pt x="8236" y="21066"/>
                      <a:pt x="6347" y="24448"/>
                      <a:pt x="8018" y="26855"/>
                    </a:cubicBezTo>
                    <a:cubicBezTo>
                      <a:pt x="9589" y="29143"/>
                      <a:pt x="13826" y="29779"/>
                      <a:pt x="15060" y="32206"/>
                    </a:cubicBezTo>
                    <a:cubicBezTo>
                      <a:pt x="15875" y="33838"/>
                      <a:pt x="15060" y="35887"/>
                      <a:pt x="15597" y="37617"/>
                    </a:cubicBezTo>
                    <a:cubicBezTo>
                      <a:pt x="15696" y="37975"/>
                      <a:pt x="15875" y="38313"/>
                      <a:pt x="16174" y="38592"/>
                    </a:cubicBezTo>
                    <a:cubicBezTo>
                      <a:pt x="16611" y="38970"/>
                      <a:pt x="17268" y="39129"/>
                      <a:pt x="17904" y="39288"/>
                    </a:cubicBezTo>
                    <a:cubicBezTo>
                      <a:pt x="20470" y="39925"/>
                      <a:pt x="23295" y="40720"/>
                      <a:pt x="24051" y="42690"/>
                    </a:cubicBezTo>
                    <a:cubicBezTo>
                      <a:pt x="25503" y="40621"/>
                      <a:pt x="26975" y="38592"/>
                      <a:pt x="28408" y="36523"/>
                    </a:cubicBezTo>
                    <a:cubicBezTo>
                      <a:pt x="29004" y="35648"/>
                      <a:pt x="29621" y="34792"/>
                      <a:pt x="29800" y="33838"/>
                    </a:cubicBezTo>
                    <a:cubicBezTo>
                      <a:pt x="30059" y="32425"/>
                      <a:pt x="29183" y="31132"/>
                      <a:pt x="28487" y="29879"/>
                    </a:cubicBezTo>
                    <a:cubicBezTo>
                      <a:pt x="27711" y="28526"/>
                      <a:pt x="27075" y="26975"/>
                      <a:pt x="27473" y="25403"/>
                    </a:cubicBezTo>
                    <a:cubicBezTo>
                      <a:pt x="27731" y="24249"/>
                      <a:pt x="28567" y="23076"/>
                      <a:pt x="28388" y="21922"/>
                    </a:cubicBezTo>
                    <a:cubicBezTo>
                      <a:pt x="28288" y="21265"/>
                      <a:pt x="27831" y="20689"/>
                      <a:pt x="27373" y="20171"/>
                    </a:cubicBezTo>
                    <a:cubicBezTo>
                      <a:pt x="26199" y="18898"/>
                      <a:pt x="24747" y="17784"/>
                      <a:pt x="23096" y="16889"/>
                    </a:cubicBezTo>
                    <a:cubicBezTo>
                      <a:pt x="21346" y="15934"/>
                      <a:pt x="19277" y="15138"/>
                      <a:pt x="18481" y="13607"/>
                    </a:cubicBezTo>
                    <a:cubicBezTo>
                      <a:pt x="17924" y="12453"/>
                      <a:pt x="18163" y="11080"/>
                      <a:pt x="17944" y="9847"/>
                    </a:cubicBezTo>
                    <a:cubicBezTo>
                      <a:pt x="17347" y="6465"/>
                      <a:pt x="13369" y="4277"/>
                      <a:pt x="9191" y="3203"/>
                    </a:cubicBezTo>
                    <a:cubicBezTo>
                      <a:pt x="6406" y="2507"/>
                      <a:pt x="3144" y="1989"/>
                      <a:pt x="1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5320825" y="2577500"/>
                <a:ext cx="502800" cy="1019025"/>
              </a:xfrm>
              <a:custGeom>
                <a:avLst/>
                <a:gdLst/>
                <a:ahLst/>
                <a:cxnLst/>
                <a:rect l="l" t="t" r="r" b="b"/>
                <a:pathLst>
                  <a:path w="20112" h="407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225" y="11240"/>
                      <a:pt x="17208" y="25582"/>
                      <a:pt x="18859" y="40761"/>
                    </a:cubicBezTo>
                    <a:lnTo>
                      <a:pt x="20112" y="40601"/>
                    </a:lnTo>
                    <a:cubicBezTo>
                      <a:pt x="18063" y="25304"/>
                      <a:pt x="10623" y="1104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" name="Google Shape;157;p4"/>
            <p:cNvGrpSpPr/>
            <p:nvPr/>
          </p:nvGrpSpPr>
          <p:grpSpPr>
            <a:xfrm rot="-6599930" flipH="1">
              <a:off x="8246312" y="3927196"/>
              <a:ext cx="1141817" cy="450658"/>
              <a:chOff x="5351150" y="1861950"/>
              <a:chExt cx="1310412" cy="517200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5429735" y="2107037"/>
                <a:ext cx="1231827" cy="209467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 rot="-5400000">
              <a:off x="-385354" y="-1014764"/>
              <a:ext cx="2445143" cy="2523987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 rot="-5400000">
              <a:off x="-881832" y="3782714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" name="Google Shape;182;p4"/>
            <p:cNvGrpSpPr/>
            <p:nvPr/>
          </p:nvGrpSpPr>
          <p:grpSpPr>
            <a:xfrm rot="1138275">
              <a:off x="7741233" y="3866233"/>
              <a:ext cx="2021413" cy="2040879"/>
              <a:chOff x="-1027257" y="2398023"/>
              <a:chExt cx="2021374" cy="2040840"/>
            </a:xfrm>
          </p:grpSpPr>
          <p:sp>
            <p:nvSpPr>
              <p:cNvPr id="183" name="Google Shape;183;p4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 rot="-3471661">
                <a:off x="-790581" y="2776163"/>
                <a:ext cx="1506946" cy="1331913"/>
              </a:xfrm>
              <a:custGeom>
                <a:avLst/>
                <a:gdLst/>
                <a:ahLst/>
                <a:cxnLst/>
                <a:rect l="l" t="t" r="r" b="b"/>
                <a:pathLst>
                  <a:path w="60275" h="53274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17565" y="53274"/>
                    </a:lnTo>
                    <a:lnTo>
                      <a:pt x="60275" y="34316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 rot="-3471661">
                <a:off x="-686559" y="2721531"/>
                <a:ext cx="1479120" cy="1293611"/>
              </a:xfrm>
              <a:custGeom>
                <a:avLst/>
                <a:gdLst/>
                <a:ahLst/>
                <a:cxnLst/>
                <a:rect l="l" t="t" r="r" b="b"/>
                <a:pathLst>
                  <a:path w="59162" h="51742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59161" y="3176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 rot="-3471661">
                <a:off x="-540170" y="2821733"/>
                <a:ext cx="1208557" cy="1057875"/>
              </a:xfrm>
              <a:custGeom>
                <a:avLst/>
                <a:gdLst/>
                <a:ahLst/>
                <a:cxnLst/>
                <a:rect l="l" t="t" r="r" b="b"/>
                <a:pathLst>
                  <a:path w="48340" h="42313" extrusionOk="0">
                    <a:moveTo>
                      <a:pt x="36822" y="0"/>
                    </a:moveTo>
                    <a:lnTo>
                      <a:pt x="1" y="16332"/>
                    </a:lnTo>
                    <a:lnTo>
                      <a:pt x="11518" y="42312"/>
                    </a:lnTo>
                    <a:lnTo>
                      <a:pt x="48340" y="25980"/>
                    </a:lnTo>
                    <a:lnTo>
                      <a:pt x="36822" y="0"/>
                    </a:lnTo>
                    <a:close/>
                  </a:path>
                </a:pathLst>
              </a:custGeom>
              <a:solidFill>
                <a:schemeClr val="lt2"/>
              </a:solidFill>
              <a:ln w="29350" cap="flat" cmpd="sng">
                <a:solidFill>
                  <a:schemeClr val="accent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 rot="-3471661">
                <a:off x="-187330" y="2840892"/>
                <a:ext cx="567477" cy="629655"/>
              </a:xfrm>
              <a:custGeom>
                <a:avLst/>
                <a:gdLst/>
                <a:ahLst/>
                <a:cxnLst/>
                <a:rect l="l" t="t" r="r" b="b"/>
                <a:pathLst>
                  <a:path w="22698" h="25185" extrusionOk="0">
                    <a:moveTo>
                      <a:pt x="12493" y="1"/>
                    </a:moveTo>
                    <a:lnTo>
                      <a:pt x="1293" y="4974"/>
                    </a:lnTo>
                    <a:cubicBezTo>
                      <a:pt x="1870" y="6247"/>
                      <a:pt x="1293" y="7759"/>
                      <a:pt x="0" y="8316"/>
                    </a:cubicBezTo>
                    <a:lnTo>
                      <a:pt x="6923" y="23892"/>
                    </a:lnTo>
                    <a:cubicBezTo>
                      <a:pt x="7253" y="23740"/>
                      <a:pt x="7602" y="23668"/>
                      <a:pt x="7947" y="23668"/>
                    </a:cubicBezTo>
                    <a:cubicBezTo>
                      <a:pt x="8913" y="23668"/>
                      <a:pt x="9849" y="24232"/>
                      <a:pt x="10245" y="25185"/>
                    </a:cubicBezTo>
                    <a:lnTo>
                      <a:pt x="21444" y="20212"/>
                    </a:lnTo>
                    <a:cubicBezTo>
                      <a:pt x="20868" y="18939"/>
                      <a:pt x="21444" y="17427"/>
                      <a:pt x="22698" y="16870"/>
                    </a:cubicBezTo>
                    <a:lnTo>
                      <a:pt x="15815" y="1294"/>
                    </a:lnTo>
                    <a:cubicBezTo>
                      <a:pt x="15480" y="1445"/>
                      <a:pt x="15128" y="1517"/>
                      <a:pt x="14782" y="1517"/>
                    </a:cubicBezTo>
                    <a:cubicBezTo>
                      <a:pt x="13814" y="1517"/>
                      <a:pt x="12889" y="953"/>
                      <a:pt x="12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 rot="-3471661">
                <a:off x="-79013" y="3175333"/>
                <a:ext cx="262112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4" h="20869" extrusionOk="0">
                    <a:moveTo>
                      <a:pt x="153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 rot="-3471661">
                <a:off x="-88851" y="3251580"/>
                <a:ext cx="262612" cy="52225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20889" extrusionOk="0">
                    <a:moveTo>
                      <a:pt x="1552" y="1"/>
                    </a:moveTo>
                    <a:lnTo>
                      <a:pt x="1" y="697"/>
                    </a:lnTo>
                    <a:lnTo>
                      <a:pt x="8952" y="20888"/>
                    </a:lnTo>
                    <a:lnTo>
                      <a:pt x="1050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 rot="-3471661">
                <a:off x="-98885" y="3328473"/>
                <a:ext cx="262137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5" h="20869" extrusionOk="0">
                    <a:moveTo>
                      <a:pt x="155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 rot="-3471661">
                <a:off x="-108713" y="3404738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7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 rot="-3471661">
                <a:off x="-118804" y="3480624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8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 rot="-3471661">
                <a:off x="-130080" y="2905780"/>
                <a:ext cx="452121" cy="499349"/>
              </a:xfrm>
              <a:custGeom>
                <a:avLst/>
                <a:gdLst/>
                <a:ahLst/>
                <a:cxnLst/>
                <a:rect l="l" t="t" r="r" b="b"/>
                <a:pathLst>
                  <a:path w="18084" h="19973" extrusionOk="0">
                    <a:moveTo>
                      <a:pt x="9927" y="1"/>
                    </a:moveTo>
                    <a:lnTo>
                      <a:pt x="1015" y="3939"/>
                    </a:lnTo>
                    <a:cubicBezTo>
                      <a:pt x="1473" y="4954"/>
                      <a:pt x="1015" y="6148"/>
                      <a:pt x="1" y="6605"/>
                    </a:cubicBezTo>
                    <a:lnTo>
                      <a:pt x="5511" y="18958"/>
                    </a:lnTo>
                    <a:cubicBezTo>
                      <a:pt x="5776" y="18844"/>
                      <a:pt x="6054" y="18789"/>
                      <a:pt x="6327" y="18789"/>
                    </a:cubicBezTo>
                    <a:cubicBezTo>
                      <a:pt x="7098" y="18789"/>
                      <a:pt x="7834" y="19224"/>
                      <a:pt x="8157" y="19973"/>
                    </a:cubicBezTo>
                    <a:lnTo>
                      <a:pt x="17069" y="16034"/>
                    </a:lnTo>
                    <a:cubicBezTo>
                      <a:pt x="16591" y="15040"/>
                      <a:pt x="17069" y="13866"/>
                      <a:pt x="18083" y="13389"/>
                    </a:cubicBezTo>
                    <a:lnTo>
                      <a:pt x="12593" y="1035"/>
                    </a:lnTo>
                    <a:cubicBezTo>
                      <a:pt x="12328" y="1149"/>
                      <a:pt x="12051" y="1204"/>
                      <a:pt x="11779" y="1204"/>
                    </a:cubicBezTo>
                    <a:cubicBezTo>
                      <a:pt x="11006" y="1204"/>
                      <a:pt x="10265" y="765"/>
                      <a:pt x="9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195" name="Google Shape;195;p4"/>
              <p:cNvCxnSpPr/>
              <p:nvPr/>
            </p:nvCxnSpPr>
            <p:spPr>
              <a:xfrm rot="-3471273">
                <a:off x="-310659" y="3622309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4"/>
              <p:cNvCxnSpPr/>
              <p:nvPr/>
            </p:nvCxnSpPr>
            <p:spPr>
              <a:xfrm rot="-3471273">
                <a:off x="-300385" y="3605956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4"/>
              <p:cNvCxnSpPr/>
              <p:nvPr/>
            </p:nvCxnSpPr>
            <p:spPr>
              <a:xfrm rot="-3471273">
                <a:off x="-290111" y="3589603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4"/>
              <p:cNvCxnSpPr/>
              <p:nvPr/>
            </p:nvCxnSpPr>
            <p:spPr>
              <a:xfrm rot="-3471273">
                <a:off x="-279838" y="3573250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9" name="Google Shape;199;p4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 rot="-3471661">
                <a:off x="-901254" y="3114429"/>
                <a:ext cx="944470" cy="404369"/>
              </a:xfrm>
              <a:custGeom>
                <a:avLst/>
                <a:gdLst/>
                <a:ahLst/>
                <a:cxnLst/>
                <a:rect l="l" t="t" r="r" b="b"/>
                <a:pathLst>
                  <a:path w="37777" h="16174" fill="none" extrusionOk="0">
                    <a:moveTo>
                      <a:pt x="37777" y="1"/>
                    </a:moveTo>
                    <a:lnTo>
                      <a:pt x="1" y="1617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 rot="-3471661">
                <a:off x="-939642" y="3130954"/>
                <a:ext cx="944995" cy="403869"/>
              </a:xfrm>
              <a:custGeom>
                <a:avLst/>
                <a:gdLst/>
                <a:ahLst/>
                <a:cxnLst/>
                <a:rect l="l" t="t" r="r" b="b"/>
                <a:pathLst>
                  <a:path w="37798" h="16154" fill="none" extrusionOk="0">
                    <a:moveTo>
                      <a:pt x="37797" y="1"/>
                    </a:moveTo>
                    <a:lnTo>
                      <a:pt x="1" y="1615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" name="Google Shape;222;p4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223" name="Google Shape;223;p4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4"/>
            <p:cNvSpPr/>
            <p:nvPr/>
          </p:nvSpPr>
          <p:spPr>
            <a:xfrm rot="-5243638" flipH="1">
              <a:off x="6569771" y="-1469727"/>
              <a:ext cx="1965418" cy="4576395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134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"/>
          <p:cNvSpPr/>
          <p:nvPr/>
        </p:nvSpPr>
        <p:spPr>
          <a:xfrm rot="-5400000" flipH="1">
            <a:off x="-591347" y="4147756"/>
            <a:ext cx="3857427" cy="3981811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5"/>
          <p:cNvSpPr/>
          <p:nvPr/>
        </p:nvSpPr>
        <p:spPr>
          <a:xfrm rot="-5400000" flipH="1">
            <a:off x="-947176" y="-600509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5"/>
          <p:cNvSpPr/>
          <p:nvPr/>
        </p:nvSpPr>
        <p:spPr>
          <a:xfrm rot="-5400000" flipH="1">
            <a:off x="8701207" y="-2622514"/>
            <a:ext cx="2683931" cy="624942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5"/>
          <p:cNvSpPr/>
          <p:nvPr/>
        </p:nvSpPr>
        <p:spPr>
          <a:xfrm rot="-5400000" flipH="1">
            <a:off x="8580758" y="3365764"/>
            <a:ext cx="4547399" cy="5545819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7" name="Google Shape;237;p5"/>
          <p:cNvGrpSpPr/>
          <p:nvPr/>
        </p:nvGrpSpPr>
        <p:grpSpPr>
          <a:xfrm rot="-2516882">
            <a:off x="29965" y="-517902"/>
            <a:ext cx="1083571" cy="1211745"/>
            <a:chOff x="2180275" y="-47850"/>
            <a:chExt cx="812625" cy="908750"/>
          </a:xfrm>
        </p:grpSpPr>
        <p:sp>
          <p:nvSpPr>
            <p:cNvPr id="238" name="Google Shape;238;p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256;p5"/>
          <p:cNvGrpSpPr/>
          <p:nvPr/>
        </p:nvGrpSpPr>
        <p:grpSpPr>
          <a:xfrm rot="9460325">
            <a:off x="10904165" y="6112616"/>
            <a:ext cx="1099167" cy="1229187"/>
            <a:chOff x="2180275" y="-47850"/>
            <a:chExt cx="812625" cy="908750"/>
          </a:xfrm>
        </p:grpSpPr>
        <p:sp>
          <p:nvSpPr>
            <p:cNvPr id="257" name="Google Shape;257;p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" name="Google Shape;275;p5"/>
          <p:cNvGrpSpPr/>
          <p:nvPr/>
        </p:nvGrpSpPr>
        <p:grpSpPr>
          <a:xfrm rot="-6957884" flipH="1">
            <a:off x="11721209" y="6236059"/>
            <a:ext cx="862964" cy="529703"/>
            <a:chOff x="3635425" y="69650"/>
            <a:chExt cx="965800" cy="592825"/>
          </a:xfrm>
        </p:grpSpPr>
        <p:sp>
          <p:nvSpPr>
            <p:cNvPr id="276" name="Google Shape;276;p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" name="Google Shape;298;p5"/>
          <p:cNvGrpSpPr/>
          <p:nvPr/>
        </p:nvGrpSpPr>
        <p:grpSpPr>
          <a:xfrm rot="2700000" flipH="1">
            <a:off x="-1296740" y="5418295"/>
            <a:ext cx="3406287" cy="2969173"/>
            <a:chOff x="-5434800" y="644925"/>
            <a:chExt cx="3658275" cy="3188825"/>
          </a:xfrm>
        </p:grpSpPr>
        <p:sp>
          <p:nvSpPr>
            <p:cNvPr id="299" name="Google Shape;299;p5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34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"/>
          <p:cNvSpPr txBox="1">
            <a:spLocks noGrp="1"/>
          </p:cNvSpPr>
          <p:nvPr>
            <p:ph type="subTitle" idx="1"/>
          </p:nvPr>
        </p:nvSpPr>
        <p:spPr>
          <a:xfrm>
            <a:off x="7033473" y="49269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3" name="Google Shape;343;p5"/>
          <p:cNvSpPr txBox="1">
            <a:spLocks noGrp="1"/>
          </p:cNvSpPr>
          <p:nvPr>
            <p:ph type="subTitle" idx="2"/>
          </p:nvPr>
        </p:nvSpPr>
        <p:spPr>
          <a:xfrm>
            <a:off x="1818027" y="49269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4" name="Google Shape;344;p5"/>
          <p:cNvSpPr txBox="1">
            <a:spLocks noGrp="1"/>
          </p:cNvSpPr>
          <p:nvPr>
            <p:ph type="subTitle" idx="3"/>
          </p:nvPr>
        </p:nvSpPr>
        <p:spPr>
          <a:xfrm>
            <a:off x="7033461" y="4163367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45" name="Google Shape;345;p5"/>
          <p:cNvSpPr txBox="1">
            <a:spLocks noGrp="1"/>
          </p:cNvSpPr>
          <p:nvPr>
            <p:ph type="subTitle" idx="4"/>
          </p:nvPr>
        </p:nvSpPr>
        <p:spPr>
          <a:xfrm>
            <a:off x="1817727" y="4163367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22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>
            <a:off x="-1568111" y="-894161"/>
            <a:ext cx="14281077" cy="9306676"/>
            <a:chOff x="-1176083" y="-670621"/>
            <a:chExt cx="10710808" cy="6980007"/>
          </a:xfrm>
        </p:grpSpPr>
        <p:sp>
          <p:nvSpPr>
            <p:cNvPr id="348" name="Google Shape;348;p6"/>
            <p:cNvSpPr/>
            <p:nvPr/>
          </p:nvSpPr>
          <p:spPr>
            <a:xfrm rot="5400000">
              <a:off x="6595010" y="3110817"/>
              <a:ext cx="2893070" cy="2986358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 rot="5400000">
              <a:off x="7106583" y="-450382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 rot="5400000">
              <a:off x="505716" y="-1966886"/>
              <a:ext cx="2012948" cy="468706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 rot="5400000">
              <a:off x="-836235" y="2873803"/>
              <a:ext cx="3095737" cy="3775432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2" name="Google Shape;352;p6"/>
            <p:cNvGrpSpPr/>
            <p:nvPr/>
          </p:nvGrpSpPr>
          <p:grpSpPr>
            <a:xfrm>
              <a:off x="7861225" y="-420350"/>
              <a:ext cx="1673500" cy="1919675"/>
              <a:chOff x="6991800" y="4370325"/>
              <a:chExt cx="1673500" cy="1919675"/>
            </a:xfrm>
          </p:grpSpPr>
          <p:sp>
            <p:nvSpPr>
              <p:cNvPr id="353" name="Google Shape;353;p6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7006225" y="4476750"/>
                <a:ext cx="1646650" cy="1772975"/>
              </a:xfrm>
              <a:custGeom>
                <a:avLst/>
                <a:gdLst/>
                <a:ahLst/>
                <a:cxnLst/>
                <a:rect l="l" t="t" r="r" b="b"/>
                <a:pathLst>
                  <a:path w="65866" h="70919" extrusionOk="0">
                    <a:moveTo>
                      <a:pt x="35390" y="1"/>
                    </a:moveTo>
                    <a:lnTo>
                      <a:pt x="1" y="24489"/>
                    </a:lnTo>
                    <a:lnTo>
                      <a:pt x="32147" y="70918"/>
                    </a:lnTo>
                    <a:lnTo>
                      <a:pt x="64891" y="48241"/>
                    </a:lnTo>
                    <a:lnTo>
                      <a:pt x="65865" y="44023"/>
                    </a:lnTo>
                    <a:lnTo>
                      <a:pt x="35390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7043025" y="4370325"/>
                <a:ext cx="1622275" cy="17277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69109" extrusionOk="0">
                    <a:moveTo>
                      <a:pt x="32744" y="1"/>
                    </a:moveTo>
                    <a:lnTo>
                      <a:pt x="1" y="22678"/>
                    </a:lnTo>
                    <a:lnTo>
                      <a:pt x="32147" y="69108"/>
                    </a:lnTo>
                    <a:lnTo>
                      <a:pt x="64891" y="46430"/>
                    </a:lnTo>
                    <a:lnTo>
                      <a:pt x="327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357" name="Google Shape;357;p6"/>
              <p:cNvCxnSpPr/>
              <p:nvPr/>
            </p:nvCxnSpPr>
            <p:spPr>
              <a:xfrm flipH="1">
                <a:off x="7819100" y="5579750"/>
                <a:ext cx="8334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6"/>
              <p:cNvCxnSpPr/>
              <p:nvPr/>
            </p:nvCxnSpPr>
            <p:spPr>
              <a:xfrm flipH="1">
                <a:off x="7793300" y="5611488"/>
                <a:ext cx="859200" cy="58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6"/>
              <p:cNvCxnSpPr/>
              <p:nvPr/>
            </p:nvCxnSpPr>
            <p:spPr>
              <a:xfrm flipH="1">
                <a:off x="7793350" y="5658800"/>
                <a:ext cx="8382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0" name="Google Shape;360;p6"/>
              <p:cNvSpPr/>
              <p:nvPr/>
            </p:nvSpPr>
            <p:spPr>
              <a:xfrm>
                <a:off x="7186250" y="4504100"/>
                <a:ext cx="1326875" cy="1412925"/>
              </a:xfrm>
              <a:custGeom>
                <a:avLst/>
                <a:gdLst/>
                <a:ahLst/>
                <a:cxnLst/>
                <a:rect l="l" t="t" r="r" b="b"/>
                <a:pathLst>
                  <a:path w="53075" h="56517" extrusionOk="0">
                    <a:moveTo>
                      <a:pt x="26796" y="1"/>
                    </a:moveTo>
                    <a:lnTo>
                      <a:pt x="1" y="18541"/>
                    </a:lnTo>
                    <a:lnTo>
                      <a:pt x="26299" y="56516"/>
                    </a:lnTo>
                    <a:lnTo>
                      <a:pt x="53075" y="37976"/>
                    </a:lnTo>
                    <a:lnTo>
                      <a:pt x="26796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3382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7364300" y="4679175"/>
                <a:ext cx="719650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27413" extrusionOk="0">
                    <a:moveTo>
                      <a:pt x="16790" y="0"/>
                    </a:moveTo>
                    <a:lnTo>
                      <a:pt x="737" y="11100"/>
                    </a:lnTo>
                    <a:cubicBezTo>
                      <a:pt x="1672" y="12413"/>
                      <a:pt x="1313" y="14223"/>
                      <a:pt x="1" y="15119"/>
                    </a:cubicBezTo>
                    <a:lnTo>
                      <a:pt x="7978" y="26656"/>
                    </a:lnTo>
                    <a:cubicBezTo>
                      <a:pt x="8476" y="26309"/>
                      <a:pt x="9050" y="26142"/>
                      <a:pt x="9618" y="26142"/>
                    </a:cubicBezTo>
                    <a:cubicBezTo>
                      <a:pt x="10546" y="26142"/>
                      <a:pt x="11461" y="26586"/>
                      <a:pt x="12016" y="27412"/>
                    </a:cubicBezTo>
                    <a:lnTo>
                      <a:pt x="28049" y="16292"/>
                    </a:lnTo>
                    <a:cubicBezTo>
                      <a:pt x="27134" y="14979"/>
                      <a:pt x="27472" y="13149"/>
                      <a:pt x="28785" y="12254"/>
                    </a:cubicBezTo>
                    <a:lnTo>
                      <a:pt x="20808" y="716"/>
                    </a:lnTo>
                    <a:cubicBezTo>
                      <a:pt x="20303" y="1076"/>
                      <a:pt x="19728" y="1247"/>
                      <a:pt x="19159" y="1247"/>
                    </a:cubicBezTo>
                    <a:cubicBezTo>
                      <a:pt x="18248" y="1247"/>
                      <a:pt x="17353" y="808"/>
                      <a:pt x="167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7632850" y="509145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6014"/>
                    </a:lnTo>
                    <a:lnTo>
                      <a:pt x="21922" y="1592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7684075" y="5163550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1" y="1442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7734800" y="5235675"/>
                <a:ext cx="548075" cy="3998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599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599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7786525" y="5307275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0" y="1440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7837750" y="537940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0" y="14422"/>
                    </a:lnTo>
                    <a:lnTo>
                      <a:pt x="1094" y="1601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6"/>
              <p:cNvSpPr/>
              <p:nvPr/>
            </p:nvSpPr>
            <p:spPr>
              <a:xfrm>
                <a:off x="7438400" y="4749275"/>
                <a:ext cx="57195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22878" h="21784" extrusionOk="0">
                    <a:moveTo>
                      <a:pt x="13329" y="1"/>
                    </a:moveTo>
                    <a:lnTo>
                      <a:pt x="558" y="8833"/>
                    </a:lnTo>
                    <a:cubicBezTo>
                      <a:pt x="1294" y="9888"/>
                      <a:pt x="1035" y="11320"/>
                      <a:pt x="1" y="12036"/>
                    </a:cubicBezTo>
                    <a:lnTo>
                      <a:pt x="6326" y="21226"/>
                    </a:lnTo>
                    <a:cubicBezTo>
                      <a:pt x="6734" y="20942"/>
                      <a:pt x="7198" y="20806"/>
                      <a:pt x="7656" y="20806"/>
                    </a:cubicBezTo>
                    <a:cubicBezTo>
                      <a:pt x="8384" y="20806"/>
                      <a:pt x="9097" y="21149"/>
                      <a:pt x="9549" y="21783"/>
                    </a:cubicBezTo>
                    <a:lnTo>
                      <a:pt x="22300" y="12971"/>
                    </a:lnTo>
                    <a:cubicBezTo>
                      <a:pt x="21584" y="11917"/>
                      <a:pt x="21823" y="10484"/>
                      <a:pt x="22877" y="9748"/>
                    </a:cubicBezTo>
                    <a:lnTo>
                      <a:pt x="16531" y="578"/>
                    </a:lnTo>
                    <a:cubicBezTo>
                      <a:pt x="16127" y="868"/>
                      <a:pt x="15669" y="1006"/>
                      <a:pt x="15218" y="1006"/>
                    </a:cubicBezTo>
                    <a:cubicBezTo>
                      <a:pt x="14493" y="1006"/>
                      <a:pt x="13782" y="651"/>
                      <a:pt x="13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>
                <a:off x="7080825" y="5078025"/>
                <a:ext cx="657475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299" h="39070" fill="none" extrusionOk="0">
                    <a:moveTo>
                      <a:pt x="1" y="0"/>
                    </a:moveTo>
                    <a:lnTo>
                      <a:pt x="26299" y="39069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6"/>
              <p:cNvSpPr/>
              <p:nvPr/>
            </p:nvSpPr>
            <p:spPr>
              <a:xfrm>
                <a:off x="7060925" y="5121775"/>
                <a:ext cx="657500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300" h="39070" fill="none" extrusionOk="0">
                    <a:moveTo>
                      <a:pt x="1" y="1"/>
                    </a:moveTo>
                    <a:lnTo>
                      <a:pt x="26299" y="39070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2" name="Google Shape;372;p6"/>
            <p:cNvGrpSpPr/>
            <p:nvPr/>
          </p:nvGrpSpPr>
          <p:grpSpPr>
            <a:xfrm rot="-2516882">
              <a:off x="22474" y="-388427"/>
              <a:ext cx="812678" cy="908809"/>
              <a:chOff x="2180275" y="-47850"/>
              <a:chExt cx="812625" cy="908750"/>
            </a:xfrm>
          </p:grpSpPr>
          <p:sp>
            <p:nvSpPr>
              <p:cNvPr id="373" name="Google Shape;373;p6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6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6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6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6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6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6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6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6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6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6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6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6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6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6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6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1" name="Google Shape;391;p6"/>
            <p:cNvGrpSpPr/>
            <p:nvPr/>
          </p:nvGrpSpPr>
          <p:grpSpPr>
            <a:xfrm rot="9460325">
              <a:off x="8178123" y="4584462"/>
              <a:ext cx="824375" cy="921890"/>
              <a:chOff x="2180275" y="-47850"/>
              <a:chExt cx="812625" cy="908750"/>
            </a:xfrm>
          </p:grpSpPr>
          <p:sp>
            <p:nvSpPr>
              <p:cNvPr id="392" name="Google Shape;392;p6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6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6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6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6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6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6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0" name="Google Shape;410;p6"/>
            <p:cNvGrpSpPr/>
            <p:nvPr/>
          </p:nvGrpSpPr>
          <p:grpSpPr>
            <a:xfrm rot="-6957884" flipH="1">
              <a:off x="8790906" y="4677044"/>
              <a:ext cx="647223" cy="397277"/>
              <a:chOff x="3635425" y="69650"/>
              <a:chExt cx="965800" cy="592825"/>
            </a:xfrm>
          </p:grpSpPr>
          <p:sp>
            <p:nvSpPr>
              <p:cNvPr id="411" name="Google Shape;411;p6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6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6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6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6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6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6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3" name="Google Shape;433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930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"/>
          <p:cNvSpPr/>
          <p:nvPr/>
        </p:nvSpPr>
        <p:spPr>
          <a:xfrm rot="10800000" flipH="1">
            <a:off x="-278165" y="4404426"/>
            <a:ext cx="3255577" cy="2714108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6" name="Google Shape;436;p7"/>
          <p:cNvGrpSpPr/>
          <p:nvPr/>
        </p:nvGrpSpPr>
        <p:grpSpPr>
          <a:xfrm rot="-2700000" flipH="1">
            <a:off x="66917" y="6027117"/>
            <a:ext cx="1567779" cy="782339"/>
            <a:chOff x="5351150" y="1861950"/>
            <a:chExt cx="1036450" cy="517200"/>
          </a:xfrm>
        </p:grpSpPr>
        <p:sp>
          <p:nvSpPr>
            <p:cNvPr id="437" name="Google Shape;437;p7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9" name="Google Shape;459;p7"/>
          <p:cNvSpPr/>
          <p:nvPr/>
        </p:nvSpPr>
        <p:spPr>
          <a:xfrm rot="-5400000" flipH="1">
            <a:off x="-503801" y="-222465"/>
            <a:ext cx="3190233" cy="2659632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" name="Google Shape;460;p7"/>
          <p:cNvSpPr/>
          <p:nvPr/>
        </p:nvSpPr>
        <p:spPr>
          <a:xfrm flipH="1">
            <a:off x="7193206" y="-912400"/>
            <a:ext cx="5134428" cy="8682781"/>
          </a:xfrm>
          <a:custGeom>
            <a:avLst/>
            <a:gdLst/>
            <a:ahLst/>
            <a:cxnLst/>
            <a:rect l="l" t="t" r="r" b="b"/>
            <a:pathLst>
              <a:path w="38692" h="107620" extrusionOk="0">
                <a:moveTo>
                  <a:pt x="1" y="0"/>
                </a:moveTo>
                <a:lnTo>
                  <a:pt x="1" y="107620"/>
                </a:lnTo>
                <a:lnTo>
                  <a:pt x="26915" y="107620"/>
                </a:lnTo>
                <a:cubicBezTo>
                  <a:pt x="24290" y="104815"/>
                  <a:pt x="23872" y="100478"/>
                  <a:pt x="24886" y="96778"/>
                </a:cubicBezTo>
                <a:cubicBezTo>
                  <a:pt x="25921" y="93078"/>
                  <a:pt x="28189" y="89876"/>
                  <a:pt x="30436" y="86752"/>
                </a:cubicBezTo>
                <a:cubicBezTo>
                  <a:pt x="32704" y="83649"/>
                  <a:pt x="35052" y="80526"/>
                  <a:pt x="36305" y="76886"/>
                </a:cubicBezTo>
                <a:cubicBezTo>
                  <a:pt x="38692" y="70023"/>
                  <a:pt x="36742" y="62165"/>
                  <a:pt x="32525" y="56237"/>
                </a:cubicBezTo>
                <a:cubicBezTo>
                  <a:pt x="29024" y="51284"/>
                  <a:pt x="23872" y="46907"/>
                  <a:pt x="23335" y="40880"/>
                </a:cubicBezTo>
                <a:cubicBezTo>
                  <a:pt x="22857" y="35628"/>
                  <a:pt x="26100" y="30794"/>
                  <a:pt x="26816" y="25562"/>
                </a:cubicBezTo>
                <a:cubicBezTo>
                  <a:pt x="27751" y="18779"/>
                  <a:pt x="24230" y="11916"/>
                  <a:pt x="18978" y="7500"/>
                </a:cubicBezTo>
                <a:cubicBezTo>
                  <a:pt x="13727" y="3084"/>
                  <a:pt x="6724" y="1373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7"/>
          <p:cNvGrpSpPr/>
          <p:nvPr/>
        </p:nvGrpSpPr>
        <p:grpSpPr>
          <a:xfrm rot="1667846">
            <a:off x="11629644" y="5821547"/>
            <a:ext cx="827881" cy="1193453"/>
            <a:chOff x="3563300" y="2901850"/>
            <a:chExt cx="712675" cy="1027375"/>
          </a:xfrm>
        </p:grpSpPr>
        <p:sp>
          <p:nvSpPr>
            <p:cNvPr id="462" name="Google Shape;462;p7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0" name="Google Shape;480;p7"/>
          <p:cNvGrpSpPr/>
          <p:nvPr/>
        </p:nvGrpSpPr>
        <p:grpSpPr>
          <a:xfrm rot="5721994">
            <a:off x="-326195" y="6198314"/>
            <a:ext cx="1047785" cy="643149"/>
            <a:chOff x="3635425" y="69650"/>
            <a:chExt cx="965800" cy="592825"/>
          </a:xfrm>
        </p:grpSpPr>
        <p:sp>
          <p:nvSpPr>
            <p:cNvPr id="481" name="Google Shape;481;p7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7"/>
          <p:cNvGrpSpPr/>
          <p:nvPr/>
        </p:nvGrpSpPr>
        <p:grpSpPr>
          <a:xfrm>
            <a:off x="-452625" y="-492333"/>
            <a:ext cx="1287740" cy="1440065"/>
            <a:chOff x="2180275" y="-47850"/>
            <a:chExt cx="812625" cy="908750"/>
          </a:xfrm>
        </p:grpSpPr>
        <p:sp>
          <p:nvSpPr>
            <p:cNvPr id="504" name="Google Shape;504;p7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2" name="Google Shape;522;p7"/>
          <p:cNvSpPr txBox="1">
            <a:spLocks noGrp="1"/>
          </p:cNvSpPr>
          <p:nvPr>
            <p:ph type="title"/>
          </p:nvPr>
        </p:nvSpPr>
        <p:spPr>
          <a:xfrm>
            <a:off x="960000" y="1387033"/>
            <a:ext cx="604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1"/>
          </p:nvPr>
        </p:nvSpPr>
        <p:spPr>
          <a:xfrm>
            <a:off x="960000" y="2406567"/>
            <a:ext cx="60436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29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"/>
          <p:cNvSpPr/>
          <p:nvPr/>
        </p:nvSpPr>
        <p:spPr>
          <a:xfrm rot="-4740654">
            <a:off x="-1134501" y="-235398"/>
            <a:ext cx="4458616" cy="2941353"/>
          </a:xfrm>
          <a:custGeom>
            <a:avLst/>
            <a:gdLst/>
            <a:ahLst/>
            <a:cxnLst/>
            <a:rect l="l" t="t" r="r" b="b"/>
            <a:pathLst>
              <a:path w="181864" h="78734" extrusionOk="0">
                <a:moveTo>
                  <a:pt x="1" y="0"/>
                </a:moveTo>
                <a:cubicBezTo>
                  <a:pt x="401" y="2502"/>
                  <a:pt x="1702" y="4937"/>
                  <a:pt x="4037" y="6905"/>
                </a:cubicBezTo>
                <a:cubicBezTo>
                  <a:pt x="9041" y="11141"/>
                  <a:pt x="17680" y="12676"/>
                  <a:pt x="25719" y="12676"/>
                </a:cubicBezTo>
                <a:cubicBezTo>
                  <a:pt x="33758" y="12676"/>
                  <a:pt x="41697" y="11341"/>
                  <a:pt x="49736" y="10975"/>
                </a:cubicBezTo>
                <a:cubicBezTo>
                  <a:pt x="51105" y="10901"/>
                  <a:pt x="52492" y="10860"/>
                  <a:pt x="53883" y="10860"/>
                </a:cubicBezTo>
                <a:cubicBezTo>
                  <a:pt x="60656" y="10860"/>
                  <a:pt x="67499" y="11832"/>
                  <a:pt x="72619" y="14711"/>
                </a:cubicBezTo>
                <a:cubicBezTo>
                  <a:pt x="76856" y="17112"/>
                  <a:pt x="79457" y="20481"/>
                  <a:pt x="81125" y="23984"/>
                </a:cubicBezTo>
                <a:cubicBezTo>
                  <a:pt x="87597" y="37460"/>
                  <a:pt x="81692" y="53238"/>
                  <a:pt x="92867" y="65247"/>
                </a:cubicBezTo>
                <a:cubicBezTo>
                  <a:pt x="100206" y="73086"/>
                  <a:pt x="113949" y="77689"/>
                  <a:pt x="127759" y="78556"/>
                </a:cubicBezTo>
                <a:cubicBezTo>
                  <a:pt x="129675" y="78676"/>
                  <a:pt x="131592" y="78734"/>
                  <a:pt x="133506" y="78734"/>
                </a:cubicBezTo>
                <a:cubicBezTo>
                  <a:pt x="145421" y="78734"/>
                  <a:pt x="157238" y="76509"/>
                  <a:pt x="168187" y="73319"/>
                </a:cubicBezTo>
                <a:cubicBezTo>
                  <a:pt x="172924" y="71918"/>
                  <a:pt x="177494" y="70350"/>
                  <a:pt x="181864" y="68549"/>
                </a:cubicBezTo>
                <a:lnTo>
                  <a:pt x="18186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" name="Google Shape;526;p8"/>
          <p:cNvSpPr/>
          <p:nvPr/>
        </p:nvSpPr>
        <p:spPr>
          <a:xfrm rot="5400000" flipH="1">
            <a:off x="2427302" y="2586235"/>
            <a:ext cx="2084183" cy="7244548"/>
          </a:xfrm>
          <a:custGeom>
            <a:avLst/>
            <a:gdLst/>
            <a:ahLst/>
            <a:cxnLst/>
            <a:rect l="l" t="t" r="r" b="b"/>
            <a:pathLst>
              <a:path w="64847" h="180497" extrusionOk="0">
                <a:moveTo>
                  <a:pt x="0" y="1"/>
                </a:moveTo>
                <a:lnTo>
                  <a:pt x="0" y="180497"/>
                </a:lnTo>
                <a:lnTo>
                  <a:pt x="45099" y="180463"/>
                </a:lnTo>
                <a:cubicBezTo>
                  <a:pt x="40729" y="175760"/>
                  <a:pt x="39995" y="168488"/>
                  <a:pt x="41730" y="162284"/>
                </a:cubicBezTo>
                <a:cubicBezTo>
                  <a:pt x="43431" y="156046"/>
                  <a:pt x="47234" y="150675"/>
                  <a:pt x="51003" y="145472"/>
                </a:cubicBezTo>
                <a:cubicBezTo>
                  <a:pt x="54806" y="140268"/>
                  <a:pt x="58742" y="134997"/>
                  <a:pt x="60844" y="128926"/>
                </a:cubicBezTo>
                <a:cubicBezTo>
                  <a:pt x="64846" y="117418"/>
                  <a:pt x="61577" y="104242"/>
                  <a:pt x="54506" y="94268"/>
                </a:cubicBezTo>
                <a:cubicBezTo>
                  <a:pt x="48635" y="85962"/>
                  <a:pt x="39995" y="78624"/>
                  <a:pt x="39095" y="68550"/>
                </a:cubicBezTo>
                <a:cubicBezTo>
                  <a:pt x="38294" y="59743"/>
                  <a:pt x="43731" y="51604"/>
                  <a:pt x="44932" y="42865"/>
                </a:cubicBezTo>
                <a:cubicBezTo>
                  <a:pt x="46500" y="31490"/>
                  <a:pt x="40596" y="19948"/>
                  <a:pt x="31789" y="12543"/>
                </a:cubicBezTo>
                <a:cubicBezTo>
                  <a:pt x="23017" y="5171"/>
                  <a:pt x="11241" y="2269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" name="Google Shape;527;p8"/>
          <p:cNvSpPr/>
          <p:nvPr/>
        </p:nvSpPr>
        <p:spPr>
          <a:xfrm rot="10800000" flipH="1">
            <a:off x="7853667" y="0"/>
            <a:ext cx="4469192" cy="7250421"/>
          </a:xfrm>
          <a:custGeom>
            <a:avLst/>
            <a:gdLst/>
            <a:ahLst/>
            <a:cxnLst/>
            <a:rect l="l" t="t" r="r" b="b"/>
            <a:pathLst>
              <a:path w="82860" h="124957" extrusionOk="0">
                <a:moveTo>
                  <a:pt x="82860" y="0"/>
                </a:moveTo>
                <a:cubicBezTo>
                  <a:pt x="78156" y="534"/>
                  <a:pt x="73486" y="1235"/>
                  <a:pt x="69016" y="2502"/>
                </a:cubicBezTo>
                <a:cubicBezTo>
                  <a:pt x="61478" y="4570"/>
                  <a:pt x="54473" y="8240"/>
                  <a:pt x="51003" y="13510"/>
                </a:cubicBezTo>
                <a:cubicBezTo>
                  <a:pt x="43865" y="24385"/>
                  <a:pt x="54006" y="37761"/>
                  <a:pt x="48268" y="49069"/>
                </a:cubicBezTo>
                <a:cubicBezTo>
                  <a:pt x="43698" y="58042"/>
                  <a:pt x="30689" y="63012"/>
                  <a:pt x="21015" y="69584"/>
                </a:cubicBezTo>
                <a:cubicBezTo>
                  <a:pt x="8840" y="77856"/>
                  <a:pt x="1335" y="89531"/>
                  <a:pt x="567" y="101473"/>
                </a:cubicBezTo>
                <a:cubicBezTo>
                  <a:pt x="0" y="109579"/>
                  <a:pt x="2502" y="117751"/>
                  <a:pt x="7572" y="124957"/>
                </a:cubicBezTo>
                <a:lnTo>
                  <a:pt x="82860" y="124957"/>
                </a:lnTo>
                <a:lnTo>
                  <a:pt x="8286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28" name="Google Shape;528;p8"/>
          <p:cNvGrpSpPr/>
          <p:nvPr/>
        </p:nvGrpSpPr>
        <p:grpSpPr>
          <a:xfrm rot="-4311120" flipH="1">
            <a:off x="11096858" y="5908096"/>
            <a:ext cx="1522428" cy="600880"/>
            <a:chOff x="5351150" y="1861950"/>
            <a:chExt cx="1310412" cy="517200"/>
          </a:xfrm>
        </p:grpSpPr>
        <p:sp>
          <p:nvSpPr>
            <p:cNvPr id="529" name="Google Shape;529;p8"/>
            <p:cNvSpPr/>
            <p:nvPr/>
          </p:nvSpPr>
          <p:spPr>
            <a:xfrm>
              <a:off x="5429735" y="2107037"/>
              <a:ext cx="1231827" cy="209467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8"/>
          <p:cNvGrpSpPr/>
          <p:nvPr/>
        </p:nvGrpSpPr>
        <p:grpSpPr>
          <a:xfrm rot="6649331" flipH="1">
            <a:off x="11096181" y="93151"/>
            <a:ext cx="1523435" cy="1703640"/>
            <a:chOff x="2180275" y="-47850"/>
            <a:chExt cx="812625" cy="908750"/>
          </a:xfrm>
        </p:grpSpPr>
        <p:sp>
          <p:nvSpPr>
            <p:cNvPr id="552" name="Google Shape;552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0" name="Google Shape;570;p8"/>
          <p:cNvGrpSpPr/>
          <p:nvPr/>
        </p:nvGrpSpPr>
        <p:grpSpPr>
          <a:xfrm flipH="1">
            <a:off x="-309303" y="5721230"/>
            <a:ext cx="1287747" cy="1304045"/>
            <a:chOff x="-164575" y="3031625"/>
            <a:chExt cx="624150" cy="632050"/>
          </a:xfrm>
        </p:grpSpPr>
        <p:sp>
          <p:nvSpPr>
            <p:cNvPr id="571" name="Google Shape;571;p8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7" name="Google Shape;577;p8"/>
          <p:cNvGrpSpPr/>
          <p:nvPr/>
        </p:nvGrpSpPr>
        <p:grpSpPr>
          <a:xfrm rot="6649331" flipH="1">
            <a:off x="10479327" y="5286848"/>
            <a:ext cx="1523435" cy="1703640"/>
            <a:chOff x="2180275" y="-47850"/>
            <a:chExt cx="812625" cy="908750"/>
          </a:xfrm>
        </p:grpSpPr>
        <p:sp>
          <p:nvSpPr>
            <p:cNvPr id="578" name="Google Shape;578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596;p8"/>
          <p:cNvGrpSpPr/>
          <p:nvPr/>
        </p:nvGrpSpPr>
        <p:grpSpPr>
          <a:xfrm rot="-9460377" flipH="1">
            <a:off x="22397" y="968427"/>
            <a:ext cx="954035" cy="1066775"/>
            <a:chOff x="2180275" y="-47850"/>
            <a:chExt cx="812625" cy="908750"/>
          </a:xfrm>
        </p:grpSpPr>
        <p:sp>
          <p:nvSpPr>
            <p:cNvPr id="597" name="Google Shape;597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8"/>
          <p:cNvGrpSpPr/>
          <p:nvPr/>
        </p:nvGrpSpPr>
        <p:grpSpPr>
          <a:xfrm rot="7929601">
            <a:off x="-533887" y="282895"/>
            <a:ext cx="1301156" cy="798672"/>
            <a:chOff x="3635425" y="69650"/>
            <a:chExt cx="965800" cy="592825"/>
          </a:xfrm>
        </p:grpSpPr>
        <p:sp>
          <p:nvSpPr>
            <p:cNvPr id="616" name="Google Shape;616;p8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8" name="Google Shape;638;p8"/>
          <p:cNvSpPr txBox="1">
            <a:spLocks noGrp="1"/>
          </p:cNvSpPr>
          <p:nvPr>
            <p:ph type="title"/>
          </p:nvPr>
        </p:nvSpPr>
        <p:spPr>
          <a:xfrm>
            <a:off x="950967" y="1932167"/>
            <a:ext cx="5353200" cy="26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805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"/>
          <p:cNvSpPr/>
          <p:nvPr/>
        </p:nvSpPr>
        <p:spPr>
          <a:xfrm rot="5400000" flipH="1">
            <a:off x="1127312" y="-2321786"/>
            <a:ext cx="3864747" cy="7309295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9"/>
          <p:cNvSpPr/>
          <p:nvPr/>
        </p:nvSpPr>
        <p:spPr>
          <a:xfrm rot="-3828850">
            <a:off x="-1495157" y="3781830"/>
            <a:ext cx="4061613" cy="5785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9"/>
          <p:cNvSpPr/>
          <p:nvPr/>
        </p:nvSpPr>
        <p:spPr>
          <a:xfrm rot="-5400000" flipH="1">
            <a:off x="7472526" y="1380207"/>
            <a:ext cx="3282447" cy="810816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9"/>
          <p:cNvSpPr/>
          <p:nvPr/>
        </p:nvSpPr>
        <p:spPr>
          <a:xfrm>
            <a:off x="9804768" y="-566207"/>
            <a:ext cx="2872553" cy="2395233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44" name="Google Shape;644;p9"/>
          <p:cNvGrpSpPr/>
          <p:nvPr/>
        </p:nvGrpSpPr>
        <p:grpSpPr>
          <a:xfrm>
            <a:off x="131385" y="-492333"/>
            <a:ext cx="1287740" cy="1440065"/>
            <a:chOff x="2180275" y="-47850"/>
            <a:chExt cx="812625" cy="908750"/>
          </a:xfrm>
        </p:grpSpPr>
        <p:sp>
          <p:nvSpPr>
            <p:cNvPr id="645" name="Google Shape;645;p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9"/>
          <p:cNvGrpSpPr/>
          <p:nvPr/>
        </p:nvGrpSpPr>
        <p:grpSpPr>
          <a:xfrm>
            <a:off x="10904264" y="5775496"/>
            <a:ext cx="1287747" cy="1304045"/>
            <a:chOff x="-164575" y="3031625"/>
            <a:chExt cx="624150" cy="632050"/>
          </a:xfrm>
        </p:grpSpPr>
        <p:sp>
          <p:nvSpPr>
            <p:cNvPr id="664" name="Google Shape;664;p9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9"/>
          <p:cNvGrpSpPr/>
          <p:nvPr/>
        </p:nvGrpSpPr>
        <p:grpSpPr>
          <a:xfrm rot="9460386">
            <a:off x="10706823" y="1334256"/>
            <a:ext cx="1287740" cy="1440067"/>
            <a:chOff x="2180275" y="-47850"/>
            <a:chExt cx="812625" cy="908750"/>
          </a:xfrm>
        </p:grpSpPr>
        <p:sp>
          <p:nvSpPr>
            <p:cNvPr id="671" name="Google Shape;671;p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9" name="Google Shape;689;p9"/>
          <p:cNvGrpSpPr/>
          <p:nvPr/>
        </p:nvGrpSpPr>
        <p:grpSpPr>
          <a:xfrm rot="-6957884" flipH="1">
            <a:off x="11721209" y="1606392"/>
            <a:ext cx="862964" cy="529703"/>
            <a:chOff x="3635425" y="69650"/>
            <a:chExt cx="965800" cy="592825"/>
          </a:xfrm>
        </p:grpSpPr>
        <p:sp>
          <p:nvSpPr>
            <p:cNvPr id="690" name="Google Shape;690;p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title"/>
          </p:nvPr>
        </p:nvSpPr>
        <p:spPr>
          <a:xfrm>
            <a:off x="4743833" y="2207317"/>
            <a:ext cx="6497200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subTitle" idx="1"/>
          </p:nvPr>
        </p:nvSpPr>
        <p:spPr>
          <a:xfrm>
            <a:off x="4743833" y="3755884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468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716" name="Google Shape;716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321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1"/>
          <p:cNvSpPr/>
          <p:nvPr/>
        </p:nvSpPr>
        <p:spPr>
          <a:xfrm rot="5400000" flipH="1">
            <a:off x="1127312" y="-2321786"/>
            <a:ext cx="3864747" cy="7309295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" name="Google Shape;719;p11"/>
          <p:cNvSpPr/>
          <p:nvPr/>
        </p:nvSpPr>
        <p:spPr>
          <a:xfrm rot="-3828850">
            <a:off x="-1495157" y="3781830"/>
            <a:ext cx="4061613" cy="5785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" name="Google Shape;720;p11"/>
          <p:cNvSpPr/>
          <p:nvPr/>
        </p:nvSpPr>
        <p:spPr>
          <a:xfrm rot="-5400000" flipH="1">
            <a:off x="7472526" y="1380207"/>
            <a:ext cx="3282447" cy="810816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" name="Google Shape;721;p11"/>
          <p:cNvSpPr/>
          <p:nvPr/>
        </p:nvSpPr>
        <p:spPr>
          <a:xfrm>
            <a:off x="9804768" y="-566207"/>
            <a:ext cx="2872553" cy="2395233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22" name="Google Shape;722;p11"/>
          <p:cNvGrpSpPr/>
          <p:nvPr/>
        </p:nvGrpSpPr>
        <p:grpSpPr>
          <a:xfrm rot="2321181" flipH="1">
            <a:off x="9876373" y="-570746"/>
            <a:ext cx="2960691" cy="2580759"/>
            <a:chOff x="-5434800" y="644925"/>
            <a:chExt cx="3658275" cy="3188825"/>
          </a:xfrm>
        </p:grpSpPr>
        <p:sp>
          <p:nvSpPr>
            <p:cNvPr id="723" name="Google Shape;723;p11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5" name="Google Shape;765;p11"/>
          <p:cNvGrpSpPr/>
          <p:nvPr/>
        </p:nvGrpSpPr>
        <p:grpSpPr>
          <a:xfrm rot="2700000">
            <a:off x="10600717" y="6027117"/>
            <a:ext cx="1567779" cy="782339"/>
            <a:chOff x="5351150" y="1861950"/>
            <a:chExt cx="1036450" cy="517200"/>
          </a:xfrm>
        </p:grpSpPr>
        <p:sp>
          <p:nvSpPr>
            <p:cNvPr id="766" name="Google Shape;766;p11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8" name="Google Shape;788;p11"/>
          <p:cNvGrpSpPr/>
          <p:nvPr/>
        </p:nvGrpSpPr>
        <p:grpSpPr>
          <a:xfrm rot="-1667846" flipH="1">
            <a:off x="121724" y="5821564"/>
            <a:ext cx="827881" cy="1193453"/>
            <a:chOff x="3563300" y="2901850"/>
            <a:chExt cx="712675" cy="1027375"/>
          </a:xfrm>
        </p:grpSpPr>
        <p:sp>
          <p:nvSpPr>
            <p:cNvPr id="789" name="Google Shape;789;p11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1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11"/>
          <p:cNvGrpSpPr/>
          <p:nvPr/>
        </p:nvGrpSpPr>
        <p:grpSpPr>
          <a:xfrm rot="-5721994" flipH="1">
            <a:off x="11513824" y="6198314"/>
            <a:ext cx="1047785" cy="643149"/>
            <a:chOff x="3635425" y="69650"/>
            <a:chExt cx="965800" cy="592825"/>
          </a:xfrm>
        </p:grpSpPr>
        <p:sp>
          <p:nvSpPr>
            <p:cNvPr id="808" name="Google Shape;808;p1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0" name="Google Shape;830;p11"/>
          <p:cNvGrpSpPr/>
          <p:nvPr/>
        </p:nvGrpSpPr>
        <p:grpSpPr>
          <a:xfrm>
            <a:off x="-232902" y="-566199"/>
            <a:ext cx="1287740" cy="1440065"/>
            <a:chOff x="2180275" y="-47850"/>
            <a:chExt cx="812625" cy="908750"/>
          </a:xfrm>
        </p:grpSpPr>
        <p:sp>
          <p:nvSpPr>
            <p:cNvPr id="831" name="Google Shape;831;p11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9" name="Google Shape;849;p11"/>
          <p:cNvSpPr txBox="1">
            <a:spLocks noGrp="1"/>
          </p:cNvSpPr>
          <p:nvPr>
            <p:ph type="title" hasCustomPrompt="1"/>
          </p:nvPr>
        </p:nvSpPr>
        <p:spPr>
          <a:xfrm>
            <a:off x="4831067" y="1953233"/>
            <a:ext cx="6410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50" name="Google Shape;850;p11"/>
          <p:cNvSpPr txBox="1">
            <a:spLocks noGrp="1"/>
          </p:cNvSpPr>
          <p:nvPr>
            <p:ph type="subTitle" idx="1"/>
          </p:nvPr>
        </p:nvSpPr>
        <p:spPr>
          <a:xfrm>
            <a:off x="4831067" y="4241967"/>
            <a:ext cx="6410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675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516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13"/>
          <p:cNvGrpSpPr/>
          <p:nvPr/>
        </p:nvGrpSpPr>
        <p:grpSpPr>
          <a:xfrm>
            <a:off x="-882124" y="-1300456"/>
            <a:ext cx="14268104" cy="9581581"/>
            <a:chOff x="-661593" y="-975342"/>
            <a:chExt cx="10701078" cy="7186186"/>
          </a:xfrm>
        </p:grpSpPr>
        <p:sp>
          <p:nvSpPr>
            <p:cNvPr id="854" name="Google Shape;854;p13"/>
            <p:cNvSpPr/>
            <p:nvPr/>
          </p:nvSpPr>
          <p:spPr>
            <a:xfrm rot="-5400000" flipH="1">
              <a:off x="7274485" y="3354218"/>
              <a:ext cx="2312448" cy="2820166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55" name="Google Shape;855;p13"/>
            <p:cNvGrpSpPr/>
            <p:nvPr/>
          </p:nvGrpSpPr>
          <p:grpSpPr>
            <a:xfrm rot="2150411" flipH="1">
              <a:off x="8990962" y="3921682"/>
              <a:ext cx="306095" cy="461663"/>
              <a:chOff x="5185050" y="2463125"/>
              <a:chExt cx="751475" cy="1133400"/>
            </a:xfrm>
          </p:grpSpPr>
          <p:sp>
            <p:nvSpPr>
              <p:cNvPr id="856" name="Google Shape;856;p13"/>
              <p:cNvSpPr/>
              <p:nvPr/>
            </p:nvSpPr>
            <p:spPr>
              <a:xfrm>
                <a:off x="5185050" y="2463125"/>
                <a:ext cx="751475" cy="1067250"/>
              </a:xfrm>
              <a:custGeom>
                <a:avLst/>
                <a:gdLst/>
                <a:ahLst/>
                <a:cxnLst/>
                <a:rect l="l" t="t" r="r" b="b"/>
                <a:pathLst>
                  <a:path w="30059" h="42690" extrusionOk="0">
                    <a:moveTo>
                      <a:pt x="1831" y="0"/>
                    </a:moveTo>
                    <a:lnTo>
                      <a:pt x="1831" y="0"/>
                    </a:lnTo>
                    <a:cubicBezTo>
                      <a:pt x="2368" y="2188"/>
                      <a:pt x="1194" y="4476"/>
                      <a:pt x="697" y="6764"/>
                    </a:cubicBezTo>
                    <a:cubicBezTo>
                      <a:pt x="239" y="9071"/>
                      <a:pt x="1" y="11538"/>
                      <a:pt x="1393" y="13428"/>
                    </a:cubicBezTo>
                    <a:cubicBezTo>
                      <a:pt x="2845" y="15357"/>
                      <a:pt x="5809" y="16412"/>
                      <a:pt x="6904" y="18500"/>
                    </a:cubicBezTo>
                    <a:cubicBezTo>
                      <a:pt x="8236" y="21066"/>
                      <a:pt x="6347" y="24448"/>
                      <a:pt x="8018" y="26855"/>
                    </a:cubicBezTo>
                    <a:cubicBezTo>
                      <a:pt x="9589" y="29143"/>
                      <a:pt x="13826" y="29779"/>
                      <a:pt x="15060" y="32206"/>
                    </a:cubicBezTo>
                    <a:cubicBezTo>
                      <a:pt x="15875" y="33838"/>
                      <a:pt x="15060" y="35887"/>
                      <a:pt x="15597" y="37617"/>
                    </a:cubicBezTo>
                    <a:cubicBezTo>
                      <a:pt x="15696" y="37975"/>
                      <a:pt x="15875" y="38313"/>
                      <a:pt x="16174" y="38592"/>
                    </a:cubicBezTo>
                    <a:cubicBezTo>
                      <a:pt x="16611" y="38970"/>
                      <a:pt x="17268" y="39129"/>
                      <a:pt x="17904" y="39288"/>
                    </a:cubicBezTo>
                    <a:cubicBezTo>
                      <a:pt x="20470" y="39925"/>
                      <a:pt x="23295" y="40720"/>
                      <a:pt x="24051" y="42690"/>
                    </a:cubicBezTo>
                    <a:cubicBezTo>
                      <a:pt x="25503" y="40621"/>
                      <a:pt x="26975" y="38592"/>
                      <a:pt x="28408" y="36523"/>
                    </a:cubicBezTo>
                    <a:cubicBezTo>
                      <a:pt x="29004" y="35648"/>
                      <a:pt x="29621" y="34792"/>
                      <a:pt x="29800" y="33838"/>
                    </a:cubicBezTo>
                    <a:cubicBezTo>
                      <a:pt x="30059" y="32425"/>
                      <a:pt x="29183" y="31132"/>
                      <a:pt x="28487" y="29879"/>
                    </a:cubicBezTo>
                    <a:cubicBezTo>
                      <a:pt x="27711" y="28526"/>
                      <a:pt x="27075" y="26975"/>
                      <a:pt x="27473" y="25403"/>
                    </a:cubicBezTo>
                    <a:cubicBezTo>
                      <a:pt x="27731" y="24249"/>
                      <a:pt x="28567" y="23076"/>
                      <a:pt x="28388" y="21922"/>
                    </a:cubicBezTo>
                    <a:cubicBezTo>
                      <a:pt x="28288" y="21265"/>
                      <a:pt x="27831" y="20689"/>
                      <a:pt x="27373" y="20171"/>
                    </a:cubicBezTo>
                    <a:cubicBezTo>
                      <a:pt x="26199" y="18898"/>
                      <a:pt x="24747" y="17784"/>
                      <a:pt x="23096" y="16889"/>
                    </a:cubicBezTo>
                    <a:cubicBezTo>
                      <a:pt x="21346" y="15934"/>
                      <a:pt x="19277" y="15138"/>
                      <a:pt x="18481" y="13607"/>
                    </a:cubicBezTo>
                    <a:cubicBezTo>
                      <a:pt x="17924" y="12453"/>
                      <a:pt x="18163" y="11080"/>
                      <a:pt x="17944" y="9847"/>
                    </a:cubicBezTo>
                    <a:cubicBezTo>
                      <a:pt x="17347" y="6465"/>
                      <a:pt x="13369" y="4277"/>
                      <a:pt x="9191" y="3203"/>
                    </a:cubicBezTo>
                    <a:cubicBezTo>
                      <a:pt x="6406" y="2507"/>
                      <a:pt x="3144" y="1989"/>
                      <a:pt x="1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13"/>
              <p:cNvSpPr/>
              <p:nvPr/>
            </p:nvSpPr>
            <p:spPr>
              <a:xfrm>
                <a:off x="5320825" y="2577500"/>
                <a:ext cx="502800" cy="1019025"/>
              </a:xfrm>
              <a:custGeom>
                <a:avLst/>
                <a:gdLst/>
                <a:ahLst/>
                <a:cxnLst/>
                <a:rect l="l" t="t" r="r" b="b"/>
                <a:pathLst>
                  <a:path w="20112" h="407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225" y="11240"/>
                      <a:pt x="17208" y="25582"/>
                      <a:pt x="18859" y="40761"/>
                    </a:cubicBezTo>
                    <a:lnTo>
                      <a:pt x="20112" y="40601"/>
                    </a:lnTo>
                    <a:cubicBezTo>
                      <a:pt x="18063" y="25304"/>
                      <a:pt x="10623" y="1104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8" name="Google Shape;858;p13"/>
            <p:cNvGrpSpPr/>
            <p:nvPr/>
          </p:nvGrpSpPr>
          <p:grpSpPr>
            <a:xfrm rot="-6599930" flipH="1">
              <a:off x="8246312" y="3927196"/>
              <a:ext cx="1141817" cy="450658"/>
              <a:chOff x="5351150" y="1861950"/>
              <a:chExt cx="1310412" cy="517200"/>
            </a:xfrm>
          </p:grpSpPr>
          <p:sp>
            <p:nvSpPr>
              <p:cNvPr id="859" name="Google Shape;859;p13"/>
              <p:cNvSpPr/>
              <p:nvPr/>
            </p:nvSpPr>
            <p:spPr>
              <a:xfrm>
                <a:off x="5429735" y="2107037"/>
                <a:ext cx="1231827" cy="209467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13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1" name="Google Shape;881;p13"/>
            <p:cNvSpPr/>
            <p:nvPr/>
          </p:nvSpPr>
          <p:spPr>
            <a:xfrm rot="-5400000">
              <a:off x="-385354" y="-1014764"/>
              <a:ext cx="2445143" cy="2523987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13"/>
            <p:cNvSpPr/>
            <p:nvPr/>
          </p:nvSpPr>
          <p:spPr>
            <a:xfrm rot="-5400000">
              <a:off x="-881832" y="3782714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83" name="Google Shape;883;p13"/>
            <p:cNvGrpSpPr/>
            <p:nvPr/>
          </p:nvGrpSpPr>
          <p:grpSpPr>
            <a:xfrm rot="1138275">
              <a:off x="7741233" y="3866233"/>
              <a:ext cx="2021413" cy="2040879"/>
              <a:chOff x="-1027257" y="2398023"/>
              <a:chExt cx="2021374" cy="2040840"/>
            </a:xfrm>
          </p:grpSpPr>
          <p:sp>
            <p:nvSpPr>
              <p:cNvPr id="884" name="Google Shape;884;p13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 rot="-3471661">
                <a:off x="-790581" y="2776163"/>
                <a:ext cx="1506946" cy="1331913"/>
              </a:xfrm>
              <a:custGeom>
                <a:avLst/>
                <a:gdLst/>
                <a:ahLst/>
                <a:cxnLst/>
                <a:rect l="l" t="t" r="r" b="b"/>
                <a:pathLst>
                  <a:path w="60275" h="53274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17565" y="53274"/>
                    </a:lnTo>
                    <a:lnTo>
                      <a:pt x="60275" y="34316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 rot="-3471661">
                <a:off x="-686559" y="2721531"/>
                <a:ext cx="1479120" cy="1293611"/>
              </a:xfrm>
              <a:custGeom>
                <a:avLst/>
                <a:gdLst/>
                <a:ahLst/>
                <a:cxnLst/>
                <a:rect l="l" t="t" r="r" b="b"/>
                <a:pathLst>
                  <a:path w="59162" h="51742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59161" y="3176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 rot="-3471661">
                <a:off x="-540170" y="2821733"/>
                <a:ext cx="1208557" cy="1057875"/>
              </a:xfrm>
              <a:custGeom>
                <a:avLst/>
                <a:gdLst/>
                <a:ahLst/>
                <a:cxnLst/>
                <a:rect l="l" t="t" r="r" b="b"/>
                <a:pathLst>
                  <a:path w="48340" h="42313" extrusionOk="0">
                    <a:moveTo>
                      <a:pt x="36822" y="0"/>
                    </a:moveTo>
                    <a:lnTo>
                      <a:pt x="1" y="16332"/>
                    </a:lnTo>
                    <a:lnTo>
                      <a:pt x="11518" y="42312"/>
                    </a:lnTo>
                    <a:lnTo>
                      <a:pt x="48340" y="25980"/>
                    </a:lnTo>
                    <a:lnTo>
                      <a:pt x="36822" y="0"/>
                    </a:lnTo>
                    <a:close/>
                  </a:path>
                </a:pathLst>
              </a:custGeom>
              <a:solidFill>
                <a:schemeClr val="lt2"/>
              </a:solidFill>
              <a:ln w="29350" cap="flat" cmpd="sng">
                <a:solidFill>
                  <a:schemeClr val="accent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 rot="-3471661">
                <a:off x="-187330" y="2840892"/>
                <a:ext cx="567477" cy="629655"/>
              </a:xfrm>
              <a:custGeom>
                <a:avLst/>
                <a:gdLst/>
                <a:ahLst/>
                <a:cxnLst/>
                <a:rect l="l" t="t" r="r" b="b"/>
                <a:pathLst>
                  <a:path w="22698" h="25185" extrusionOk="0">
                    <a:moveTo>
                      <a:pt x="12493" y="1"/>
                    </a:moveTo>
                    <a:lnTo>
                      <a:pt x="1293" y="4974"/>
                    </a:lnTo>
                    <a:cubicBezTo>
                      <a:pt x="1870" y="6247"/>
                      <a:pt x="1293" y="7759"/>
                      <a:pt x="0" y="8316"/>
                    </a:cubicBezTo>
                    <a:lnTo>
                      <a:pt x="6923" y="23892"/>
                    </a:lnTo>
                    <a:cubicBezTo>
                      <a:pt x="7253" y="23740"/>
                      <a:pt x="7602" y="23668"/>
                      <a:pt x="7947" y="23668"/>
                    </a:cubicBezTo>
                    <a:cubicBezTo>
                      <a:pt x="8913" y="23668"/>
                      <a:pt x="9849" y="24232"/>
                      <a:pt x="10245" y="25185"/>
                    </a:cubicBezTo>
                    <a:lnTo>
                      <a:pt x="21444" y="20212"/>
                    </a:lnTo>
                    <a:cubicBezTo>
                      <a:pt x="20868" y="18939"/>
                      <a:pt x="21444" y="17427"/>
                      <a:pt x="22698" y="16870"/>
                    </a:cubicBezTo>
                    <a:lnTo>
                      <a:pt x="15815" y="1294"/>
                    </a:lnTo>
                    <a:cubicBezTo>
                      <a:pt x="15480" y="1445"/>
                      <a:pt x="15128" y="1517"/>
                      <a:pt x="14782" y="1517"/>
                    </a:cubicBezTo>
                    <a:cubicBezTo>
                      <a:pt x="13814" y="1517"/>
                      <a:pt x="12889" y="953"/>
                      <a:pt x="12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 rot="-3471661">
                <a:off x="-79013" y="3175333"/>
                <a:ext cx="262112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4" h="20869" extrusionOk="0">
                    <a:moveTo>
                      <a:pt x="153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 rot="-3471661">
                <a:off x="-88851" y="3251580"/>
                <a:ext cx="262612" cy="52225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20889" extrusionOk="0">
                    <a:moveTo>
                      <a:pt x="1552" y="1"/>
                    </a:moveTo>
                    <a:lnTo>
                      <a:pt x="1" y="697"/>
                    </a:lnTo>
                    <a:lnTo>
                      <a:pt x="8952" y="20888"/>
                    </a:lnTo>
                    <a:lnTo>
                      <a:pt x="1050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 rot="-3471661">
                <a:off x="-98885" y="3328473"/>
                <a:ext cx="262137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5" h="20869" extrusionOk="0">
                    <a:moveTo>
                      <a:pt x="155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 rot="-3471661">
                <a:off x="-108713" y="3404738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7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 rot="-3471661">
                <a:off x="-118804" y="3480624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8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 rot="-3471661">
                <a:off x="-130080" y="2905780"/>
                <a:ext cx="452121" cy="499349"/>
              </a:xfrm>
              <a:custGeom>
                <a:avLst/>
                <a:gdLst/>
                <a:ahLst/>
                <a:cxnLst/>
                <a:rect l="l" t="t" r="r" b="b"/>
                <a:pathLst>
                  <a:path w="18084" h="19973" extrusionOk="0">
                    <a:moveTo>
                      <a:pt x="9927" y="1"/>
                    </a:moveTo>
                    <a:lnTo>
                      <a:pt x="1015" y="3939"/>
                    </a:lnTo>
                    <a:cubicBezTo>
                      <a:pt x="1473" y="4954"/>
                      <a:pt x="1015" y="6148"/>
                      <a:pt x="1" y="6605"/>
                    </a:cubicBezTo>
                    <a:lnTo>
                      <a:pt x="5511" y="18958"/>
                    </a:lnTo>
                    <a:cubicBezTo>
                      <a:pt x="5776" y="18844"/>
                      <a:pt x="6054" y="18789"/>
                      <a:pt x="6327" y="18789"/>
                    </a:cubicBezTo>
                    <a:cubicBezTo>
                      <a:pt x="7098" y="18789"/>
                      <a:pt x="7834" y="19224"/>
                      <a:pt x="8157" y="19973"/>
                    </a:cubicBezTo>
                    <a:lnTo>
                      <a:pt x="17069" y="16034"/>
                    </a:lnTo>
                    <a:cubicBezTo>
                      <a:pt x="16591" y="15040"/>
                      <a:pt x="17069" y="13866"/>
                      <a:pt x="18083" y="13389"/>
                    </a:cubicBezTo>
                    <a:lnTo>
                      <a:pt x="12593" y="1035"/>
                    </a:lnTo>
                    <a:cubicBezTo>
                      <a:pt x="12328" y="1149"/>
                      <a:pt x="12051" y="1204"/>
                      <a:pt x="11779" y="1204"/>
                    </a:cubicBezTo>
                    <a:cubicBezTo>
                      <a:pt x="11006" y="1204"/>
                      <a:pt x="10265" y="765"/>
                      <a:pt x="9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896" name="Google Shape;896;p13"/>
              <p:cNvCxnSpPr/>
              <p:nvPr/>
            </p:nvCxnSpPr>
            <p:spPr>
              <a:xfrm rot="-3471273">
                <a:off x="-310659" y="3622309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13"/>
              <p:cNvCxnSpPr/>
              <p:nvPr/>
            </p:nvCxnSpPr>
            <p:spPr>
              <a:xfrm rot="-3471273">
                <a:off x="-300385" y="3605956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13"/>
              <p:cNvCxnSpPr/>
              <p:nvPr/>
            </p:nvCxnSpPr>
            <p:spPr>
              <a:xfrm rot="-3471273">
                <a:off x="-290111" y="3589603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13"/>
              <p:cNvCxnSpPr/>
              <p:nvPr/>
            </p:nvCxnSpPr>
            <p:spPr>
              <a:xfrm rot="-3471273">
                <a:off x="-279838" y="3573250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00" name="Google Shape;900;p13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 rot="-3471661">
                <a:off x="-901254" y="3114429"/>
                <a:ext cx="944470" cy="404369"/>
              </a:xfrm>
              <a:custGeom>
                <a:avLst/>
                <a:gdLst/>
                <a:ahLst/>
                <a:cxnLst/>
                <a:rect l="l" t="t" r="r" b="b"/>
                <a:pathLst>
                  <a:path w="37777" h="16174" fill="none" extrusionOk="0">
                    <a:moveTo>
                      <a:pt x="37777" y="1"/>
                    </a:moveTo>
                    <a:lnTo>
                      <a:pt x="1" y="1617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 rot="-3471661">
                <a:off x="-939642" y="3130954"/>
                <a:ext cx="944995" cy="403869"/>
              </a:xfrm>
              <a:custGeom>
                <a:avLst/>
                <a:gdLst/>
                <a:ahLst/>
                <a:cxnLst/>
                <a:rect l="l" t="t" r="r" b="b"/>
                <a:pathLst>
                  <a:path w="37798" h="16154" fill="none" extrusionOk="0">
                    <a:moveTo>
                      <a:pt x="37797" y="1"/>
                    </a:moveTo>
                    <a:lnTo>
                      <a:pt x="1" y="1615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4" name="Google Shape;904;p13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905" name="Google Shape;905;p13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13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13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13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3" name="Google Shape;923;p13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924" name="Google Shape;924;p13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13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13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13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13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13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0" name="Google Shape;930;p13"/>
            <p:cNvSpPr/>
            <p:nvPr/>
          </p:nvSpPr>
          <p:spPr>
            <a:xfrm rot="-5243638" flipH="1">
              <a:off x="6569771" y="-1469727"/>
              <a:ext cx="1965418" cy="4576395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1" name="Google Shape;931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3"/>
          <p:cNvSpPr txBox="1">
            <a:spLocks noGrp="1"/>
          </p:cNvSpPr>
          <p:nvPr>
            <p:ph type="subTitle" idx="1"/>
          </p:nvPr>
        </p:nvSpPr>
        <p:spPr>
          <a:xfrm>
            <a:off x="960000" y="2843996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3"/>
          <p:cNvSpPr txBox="1">
            <a:spLocks noGrp="1"/>
          </p:cNvSpPr>
          <p:nvPr>
            <p:ph type="subTitle" idx="2"/>
          </p:nvPr>
        </p:nvSpPr>
        <p:spPr>
          <a:xfrm>
            <a:off x="4450033" y="2843996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13"/>
          <p:cNvSpPr txBox="1">
            <a:spLocks noGrp="1"/>
          </p:cNvSpPr>
          <p:nvPr>
            <p:ph type="subTitle" idx="3"/>
          </p:nvPr>
        </p:nvSpPr>
        <p:spPr>
          <a:xfrm>
            <a:off x="960000" y="5154901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3"/>
          <p:cNvSpPr txBox="1">
            <a:spLocks noGrp="1"/>
          </p:cNvSpPr>
          <p:nvPr>
            <p:ph type="subTitle" idx="4"/>
          </p:nvPr>
        </p:nvSpPr>
        <p:spPr>
          <a:xfrm>
            <a:off x="4450033" y="5154901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13"/>
          <p:cNvSpPr txBox="1">
            <a:spLocks noGrp="1"/>
          </p:cNvSpPr>
          <p:nvPr>
            <p:ph type="subTitle" idx="5"/>
          </p:nvPr>
        </p:nvSpPr>
        <p:spPr>
          <a:xfrm>
            <a:off x="7940067" y="2843996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3"/>
          <p:cNvSpPr txBox="1">
            <a:spLocks noGrp="1"/>
          </p:cNvSpPr>
          <p:nvPr>
            <p:ph type="subTitle" idx="6"/>
          </p:nvPr>
        </p:nvSpPr>
        <p:spPr>
          <a:xfrm>
            <a:off x="7940067" y="5154901"/>
            <a:ext cx="3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1776033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9" name="Google Shape;9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0000" y="4086159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0" name="Google Shape;940;p13"/>
          <p:cNvSpPr txBox="1">
            <a:spLocks noGrp="1"/>
          </p:cNvSpPr>
          <p:nvPr>
            <p:ph type="title" idx="9" hasCustomPrompt="1"/>
          </p:nvPr>
        </p:nvSpPr>
        <p:spPr>
          <a:xfrm>
            <a:off x="4450033" y="1776033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1" name="Google Shape;941;p13"/>
          <p:cNvSpPr txBox="1">
            <a:spLocks noGrp="1"/>
          </p:cNvSpPr>
          <p:nvPr>
            <p:ph type="title" idx="13" hasCustomPrompt="1"/>
          </p:nvPr>
        </p:nvSpPr>
        <p:spPr>
          <a:xfrm>
            <a:off x="4450033" y="4086159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2" name="Google Shape;942;p13"/>
          <p:cNvSpPr txBox="1">
            <a:spLocks noGrp="1"/>
          </p:cNvSpPr>
          <p:nvPr>
            <p:ph type="title" idx="14" hasCustomPrompt="1"/>
          </p:nvPr>
        </p:nvSpPr>
        <p:spPr>
          <a:xfrm>
            <a:off x="7940067" y="1776033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3" name="Google Shape;9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940067" y="4086159"/>
            <a:ext cx="104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6"/>
          </p:nvPr>
        </p:nvSpPr>
        <p:spPr>
          <a:xfrm>
            <a:off x="960000" y="2401488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subTitle" idx="17"/>
          </p:nvPr>
        </p:nvSpPr>
        <p:spPr>
          <a:xfrm>
            <a:off x="4450033" y="2401488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6" name="Google Shape;946;p13"/>
          <p:cNvSpPr txBox="1">
            <a:spLocks noGrp="1"/>
          </p:cNvSpPr>
          <p:nvPr>
            <p:ph type="subTitle" idx="18"/>
          </p:nvPr>
        </p:nvSpPr>
        <p:spPr>
          <a:xfrm>
            <a:off x="7940067" y="2401488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7" name="Google Shape;947;p13"/>
          <p:cNvSpPr txBox="1">
            <a:spLocks noGrp="1"/>
          </p:cNvSpPr>
          <p:nvPr>
            <p:ph type="subTitle" idx="19"/>
          </p:nvPr>
        </p:nvSpPr>
        <p:spPr>
          <a:xfrm>
            <a:off x="960000" y="4711703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20"/>
          </p:nvPr>
        </p:nvSpPr>
        <p:spPr>
          <a:xfrm>
            <a:off x="4450033" y="4711703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subTitle" idx="21"/>
          </p:nvPr>
        </p:nvSpPr>
        <p:spPr>
          <a:xfrm>
            <a:off x="7940067" y="4711703"/>
            <a:ext cx="329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003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4"/>
          <p:cNvSpPr/>
          <p:nvPr/>
        </p:nvSpPr>
        <p:spPr>
          <a:xfrm rot="-3828850">
            <a:off x="-1495157" y="3781830"/>
            <a:ext cx="4061613" cy="5785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14"/>
          <p:cNvSpPr/>
          <p:nvPr/>
        </p:nvSpPr>
        <p:spPr>
          <a:xfrm rot="-5400000" flipH="1">
            <a:off x="7650905" y="1558665"/>
            <a:ext cx="3179564" cy="785403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3" name="Google Shape;953;p14"/>
          <p:cNvGrpSpPr/>
          <p:nvPr/>
        </p:nvGrpSpPr>
        <p:grpSpPr>
          <a:xfrm rot="2350022">
            <a:off x="11022255" y="5098770"/>
            <a:ext cx="1252216" cy="1805165"/>
            <a:chOff x="3563300" y="2901850"/>
            <a:chExt cx="712675" cy="1027375"/>
          </a:xfrm>
        </p:grpSpPr>
        <p:sp>
          <p:nvSpPr>
            <p:cNvPr id="954" name="Google Shape;954;p14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2" name="Google Shape;972;p14"/>
          <p:cNvSpPr/>
          <p:nvPr/>
        </p:nvSpPr>
        <p:spPr>
          <a:xfrm>
            <a:off x="9804768" y="-566207"/>
            <a:ext cx="2872553" cy="2395233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3" name="Google Shape;973;p14"/>
          <p:cNvSpPr/>
          <p:nvPr/>
        </p:nvSpPr>
        <p:spPr>
          <a:xfrm rot="-5097765" flipH="1">
            <a:off x="-236660" y="-1808084"/>
            <a:ext cx="4101744" cy="5489408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4" name="Google Shape;974;p14"/>
          <p:cNvGrpSpPr/>
          <p:nvPr/>
        </p:nvGrpSpPr>
        <p:grpSpPr>
          <a:xfrm rot="5618119">
            <a:off x="11432247" y="2101411"/>
            <a:ext cx="1287620" cy="790364"/>
            <a:chOff x="3635425" y="69650"/>
            <a:chExt cx="965800" cy="592825"/>
          </a:xfrm>
        </p:grpSpPr>
        <p:sp>
          <p:nvSpPr>
            <p:cNvPr id="975" name="Google Shape;975;p14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97" name="Google Shape;997;p14"/>
          <p:cNvGrpSpPr/>
          <p:nvPr/>
        </p:nvGrpSpPr>
        <p:grpSpPr>
          <a:xfrm>
            <a:off x="131385" y="-492333"/>
            <a:ext cx="1287740" cy="1440065"/>
            <a:chOff x="2180275" y="-47850"/>
            <a:chExt cx="812625" cy="908750"/>
          </a:xfrm>
        </p:grpSpPr>
        <p:sp>
          <p:nvSpPr>
            <p:cNvPr id="998" name="Google Shape;998;p14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6" name="Google Shape;1016;p14"/>
          <p:cNvSpPr txBox="1">
            <a:spLocks noGrp="1"/>
          </p:cNvSpPr>
          <p:nvPr>
            <p:ph type="title"/>
          </p:nvPr>
        </p:nvSpPr>
        <p:spPr>
          <a:xfrm>
            <a:off x="3519875" y="4133733"/>
            <a:ext cx="7721200" cy="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17" name="Google Shape;1017;p14"/>
          <p:cNvSpPr txBox="1">
            <a:spLocks noGrp="1"/>
          </p:cNvSpPr>
          <p:nvPr>
            <p:ph type="subTitle" idx="1"/>
          </p:nvPr>
        </p:nvSpPr>
        <p:spPr>
          <a:xfrm>
            <a:off x="1635200" y="1501900"/>
            <a:ext cx="9605600" cy="24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344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"/>
          <p:cNvSpPr/>
          <p:nvPr/>
        </p:nvSpPr>
        <p:spPr>
          <a:xfrm rot="-5400000" flipH="1">
            <a:off x="-591347" y="4147756"/>
            <a:ext cx="3857427" cy="3981811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5"/>
          <p:cNvSpPr/>
          <p:nvPr/>
        </p:nvSpPr>
        <p:spPr>
          <a:xfrm rot="-5400000" flipH="1">
            <a:off x="-947176" y="-600509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5"/>
          <p:cNvSpPr/>
          <p:nvPr/>
        </p:nvSpPr>
        <p:spPr>
          <a:xfrm rot="-5400000" flipH="1">
            <a:off x="8701207" y="-2622514"/>
            <a:ext cx="2683931" cy="624942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5"/>
          <p:cNvSpPr/>
          <p:nvPr/>
        </p:nvSpPr>
        <p:spPr>
          <a:xfrm rot="-5400000" flipH="1">
            <a:off x="8580758" y="3365764"/>
            <a:ext cx="4547399" cy="5545819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7" name="Google Shape;237;p5"/>
          <p:cNvGrpSpPr/>
          <p:nvPr/>
        </p:nvGrpSpPr>
        <p:grpSpPr>
          <a:xfrm rot="-2516882">
            <a:off x="29965" y="-517902"/>
            <a:ext cx="1083571" cy="1211745"/>
            <a:chOff x="2180275" y="-47850"/>
            <a:chExt cx="812625" cy="908750"/>
          </a:xfrm>
        </p:grpSpPr>
        <p:sp>
          <p:nvSpPr>
            <p:cNvPr id="238" name="Google Shape;238;p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256;p5"/>
          <p:cNvGrpSpPr/>
          <p:nvPr/>
        </p:nvGrpSpPr>
        <p:grpSpPr>
          <a:xfrm rot="9460325">
            <a:off x="10904165" y="6112616"/>
            <a:ext cx="1099167" cy="1229187"/>
            <a:chOff x="2180275" y="-47850"/>
            <a:chExt cx="812625" cy="908750"/>
          </a:xfrm>
        </p:grpSpPr>
        <p:sp>
          <p:nvSpPr>
            <p:cNvPr id="257" name="Google Shape;257;p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" name="Google Shape;275;p5"/>
          <p:cNvGrpSpPr/>
          <p:nvPr/>
        </p:nvGrpSpPr>
        <p:grpSpPr>
          <a:xfrm rot="-6957884" flipH="1">
            <a:off x="11721209" y="6236059"/>
            <a:ext cx="862964" cy="529703"/>
            <a:chOff x="3635425" y="69650"/>
            <a:chExt cx="965800" cy="592825"/>
          </a:xfrm>
        </p:grpSpPr>
        <p:sp>
          <p:nvSpPr>
            <p:cNvPr id="276" name="Google Shape;276;p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" name="Google Shape;298;p5"/>
          <p:cNvGrpSpPr/>
          <p:nvPr/>
        </p:nvGrpSpPr>
        <p:grpSpPr>
          <a:xfrm rot="2700000" flipH="1">
            <a:off x="-1296740" y="5418295"/>
            <a:ext cx="3406287" cy="2969173"/>
            <a:chOff x="-5434800" y="644925"/>
            <a:chExt cx="3658275" cy="3188825"/>
          </a:xfrm>
        </p:grpSpPr>
        <p:sp>
          <p:nvSpPr>
            <p:cNvPr id="299" name="Google Shape;299;p5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34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"/>
          <p:cNvSpPr txBox="1">
            <a:spLocks noGrp="1"/>
          </p:cNvSpPr>
          <p:nvPr>
            <p:ph type="subTitle" idx="1"/>
          </p:nvPr>
        </p:nvSpPr>
        <p:spPr>
          <a:xfrm>
            <a:off x="7033473" y="49269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3" name="Google Shape;343;p5"/>
          <p:cNvSpPr txBox="1">
            <a:spLocks noGrp="1"/>
          </p:cNvSpPr>
          <p:nvPr>
            <p:ph type="subTitle" idx="2"/>
          </p:nvPr>
        </p:nvSpPr>
        <p:spPr>
          <a:xfrm>
            <a:off x="1818027" y="49269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4" name="Google Shape;344;p5"/>
          <p:cNvSpPr txBox="1">
            <a:spLocks noGrp="1"/>
          </p:cNvSpPr>
          <p:nvPr>
            <p:ph type="subTitle" idx="3"/>
          </p:nvPr>
        </p:nvSpPr>
        <p:spPr>
          <a:xfrm>
            <a:off x="7033461" y="4163367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45" name="Google Shape;345;p5"/>
          <p:cNvSpPr txBox="1">
            <a:spLocks noGrp="1"/>
          </p:cNvSpPr>
          <p:nvPr>
            <p:ph type="subTitle" idx="4"/>
          </p:nvPr>
        </p:nvSpPr>
        <p:spPr>
          <a:xfrm>
            <a:off x="1817727" y="4163367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9941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5"/>
          <p:cNvSpPr/>
          <p:nvPr/>
        </p:nvSpPr>
        <p:spPr>
          <a:xfrm rot="-3828663">
            <a:off x="-1576710" y="4283780"/>
            <a:ext cx="3652563" cy="5202633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15"/>
          <p:cNvSpPr/>
          <p:nvPr/>
        </p:nvSpPr>
        <p:spPr>
          <a:xfrm rot="-5400000" flipH="1">
            <a:off x="7727105" y="1558665"/>
            <a:ext cx="3179564" cy="785403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15"/>
          <p:cNvSpPr/>
          <p:nvPr/>
        </p:nvSpPr>
        <p:spPr>
          <a:xfrm flipH="1">
            <a:off x="-637086" y="-566207"/>
            <a:ext cx="2872553" cy="2395233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22" name="Google Shape;1022;p15"/>
          <p:cNvGrpSpPr/>
          <p:nvPr/>
        </p:nvGrpSpPr>
        <p:grpSpPr>
          <a:xfrm rot="-9460377" flipH="1">
            <a:off x="22397" y="6154510"/>
            <a:ext cx="954035" cy="1066775"/>
            <a:chOff x="2180275" y="-47850"/>
            <a:chExt cx="812625" cy="908750"/>
          </a:xfrm>
        </p:grpSpPr>
        <p:sp>
          <p:nvSpPr>
            <p:cNvPr id="1023" name="Google Shape;1023;p1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15"/>
          <p:cNvGrpSpPr/>
          <p:nvPr/>
        </p:nvGrpSpPr>
        <p:grpSpPr>
          <a:xfrm rot="7929601">
            <a:off x="-533887" y="5468979"/>
            <a:ext cx="1301156" cy="798672"/>
            <a:chOff x="3635425" y="69650"/>
            <a:chExt cx="965800" cy="592825"/>
          </a:xfrm>
        </p:grpSpPr>
        <p:sp>
          <p:nvSpPr>
            <p:cNvPr id="1042" name="Google Shape;1042;p1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4" name="Google Shape;1064;p15"/>
          <p:cNvGrpSpPr/>
          <p:nvPr/>
        </p:nvGrpSpPr>
        <p:grpSpPr>
          <a:xfrm rot="-1595806">
            <a:off x="-78780" y="-468409"/>
            <a:ext cx="1050565" cy="1174837"/>
            <a:chOff x="2180275" y="-47850"/>
            <a:chExt cx="812625" cy="908750"/>
          </a:xfrm>
        </p:grpSpPr>
        <p:sp>
          <p:nvSpPr>
            <p:cNvPr id="1065" name="Google Shape;1065;p1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3" name="Google Shape;1083;p15"/>
          <p:cNvSpPr txBox="1">
            <a:spLocks noGrp="1"/>
          </p:cNvSpPr>
          <p:nvPr>
            <p:ph type="title"/>
          </p:nvPr>
        </p:nvSpPr>
        <p:spPr>
          <a:xfrm>
            <a:off x="960000" y="952567"/>
            <a:ext cx="5192000" cy="34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15"/>
          <p:cNvSpPr txBox="1">
            <a:spLocks noGrp="1"/>
          </p:cNvSpPr>
          <p:nvPr>
            <p:ph type="subTitle" idx="1"/>
          </p:nvPr>
        </p:nvSpPr>
        <p:spPr>
          <a:xfrm>
            <a:off x="960000" y="4417033"/>
            <a:ext cx="5192000" cy="1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5" name="Google Shape;1085;p15"/>
          <p:cNvSpPr>
            <a:spLocks noGrp="1"/>
          </p:cNvSpPr>
          <p:nvPr>
            <p:ph type="pic" idx="2"/>
          </p:nvPr>
        </p:nvSpPr>
        <p:spPr>
          <a:xfrm>
            <a:off x="7030800" y="711833"/>
            <a:ext cx="4210400" cy="543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874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6"/>
          <p:cNvSpPr txBox="1">
            <a:spLocks noGrp="1"/>
          </p:cNvSpPr>
          <p:nvPr>
            <p:ph type="title"/>
          </p:nvPr>
        </p:nvSpPr>
        <p:spPr>
          <a:xfrm>
            <a:off x="960000" y="2183400"/>
            <a:ext cx="5250000" cy="14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16"/>
          <p:cNvSpPr txBox="1">
            <a:spLocks noGrp="1"/>
          </p:cNvSpPr>
          <p:nvPr>
            <p:ph type="subTitle" idx="1"/>
          </p:nvPr>
        </p:nvSpPr>
        <p:spPr>
          <a:xfrm>
            <a:off x="960000" y="3601000"/>
            <a:ext cx="5250000" cy="1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6"/>
          <p:cNvSpPr/>
          <p:nvPr/>
        </p:nvSpPr>
        <p:spPr>
          <a:xfrm rot="-5400000" flipH="1">
            <a:off x="-591347" y="4147756"/>
            <a:ext cx="3857427" cy="3981811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0" name="Google Shape;1090;p16"/>
          <p:cNvSpPr/>
          <p:nvPr/>
        </p:nvSpPr>
        <p:spPr>
          <a:xfrm rot="-5400000" flipH="1">
            <a:off x="-947176" y="-600509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1" name="Google Shape;1091;p16"/>
          <p:cNvSpPr/>
          <p:nvPr/>
        </p:nvSpPr>
        <p:spPr>
          <a:xfrm rot="-5400000" flipH="1">
            <a:off x="8726607" y="-2507547"/>
            <a:ext cx="2683931" cy="624942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2" name="Google Shape;1092;p16"/>
          <p:cNvGrpSpPr/>
          <p:nvPr/>
        </p:nvGrpSpPr>
        <p:grpSpPr>
          <a:xfrm rot="-2516882">
            <a:off x="29965" y="-517902"/>
            <a:ext cx="1083571" cy="1211745"/>
            <a:chOff x="2180275" y="-47850"/>
            <a:chExt cx="812625" cy="908750"/>
          </a:xfrm>
        </p:grpSpPr>
        <p:sp>
          <p:nvSpPr>
            <p:cNvPr id="1093" name="Google Shape;1093;p1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1" name="Google Shape;1111;p16"/>
          <p:cNvGrpSpPr/>
          <p:nvPr/>
        </p:nvGrpSpPr>
        <p:grpSpPr>
          <a:xfrm rot="9460325">
            <a:off x="11288298" y="104749"/>
            <a:ext cx="1099167" cy="1229187"/>
            <a:chOff x="2180275" y="-47850"/>
            <a:chExt cx="812625" cy="908750"/>
          </a:xfrm>
        </p:grpSpPr>
        <p:sp>
          <p:nvSpPr>
            <p:cNvPr id="1112" name="Google Shape;1112;p1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16"/>
          <p:cNvGrpSpPr/>
          <p:nvPr/>
        </p:nvGrpSpPr>
        <p:grpSpPr>
          <a:xfrm rot="2700000" flipH="1">
            <a:off x="-1296740" y="5418295"/>
            <a:ext cx="3406287" cy="2969173"/>
            <a:chOff x="-5434800" y="644925"/>
            <a:chExt cx="3658275" cy="3188825"/>
          </a:xfrm>
        </p:grpSpPr>
        <p:sp>
          <p:nvSpPr>
            <p:cNvPr id="1131" name="Google Shape;1131;p16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16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16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3" name="Google Shape;1173;p16"/>
          <p:cNvSpPr/>
          <p:nvPr/>
        </p:nvSpPr>
        <p:spPr>
          <a:xfrm rot="-5400000" flipH="1">
            <a:off x="8580758" y="3365764"/>
            <a:ext cx="4547399" cy="5545819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74" name="Google Shape;1174;p16"/>
          <p:cNvGrpSpPr/>
          <p:nvPr/>
        </p:nvGrpSpPr>
        <p:grpSpPr>
          <a:xfrm rot="-8100000" flipH="1">
            <a:off x="11255483" y="5930773"/>
            <a:ext cx="1331245" cy="817143"/>
            <a:chOff x="3635425" y="69650"/>
            <a:chExt cx="965800" cy="592825"/>
          </a:xfrm>
        </p:grpSpPr>
        <p:sp>
          <p:nvSpPr>
            <p:cNvPr id="1175" name="Google Shape;1175;p16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4742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7"/>
          <p:cNvGrpSpPr/>
          <p:nvPr/>
        </p:nvGrpSpPr>
        <p:grpSpPr>
          <a:xfrm>
            <a:off x="-2880074" y="-1231399"/>
            <a:ext cx="16123979" cy="11004721"/>
            <a:chOff x="-2160055" y="-923550"/>
            <a:chExt cx="12092984" cy="8253541"/>
          </a:xfrm>
        </p:grpSpPr>
        <p:sp>
          <p:nvSpPr>
            <p:cNvPr id="1199" name="Google Shape;1199;p17"/>
            <p:cNvSpPr/>
            <p:nvPr/>
          </p:nvSpPr>
          <p:spPr>
            <a:xfrm rot="-3828850">
              <a:off x="-1064218" y="2836372"/>
              <a:ext cx="3046210" cy="4338957"/>
            </a:xfrm>
            <a:custGeom>
              <a:avLst/>
              <a:gdLst/>
              <a:ahLst/>
              <a:cxnLst/>
              <a:rect l="l" t="t" r="r" b="b"/>
              <a:pathLst>
                <a:path w="121844" h="173552" extrusionOk="0">
                  <a:moveTo>
                    <a:pt x="81619" y="1"/>
                  </a:moveTo>
                  <a:cubicBezTo>
                    <a:pt x="80393" y="1"/>
                    <a:pt x="79165" y="116"/>
                    <a:pt x="77940" y="366"/>
                  </a:cubicBezTo>
                  <a:cubicBezTo>
                    <a:pt x="69446" y="2116"/>
                    <a:pt x="63558" y="9735"/>
                    <a:pt x="59241" y="17254"/>
                  </a:cubicBezTo>
                  <a:cubicBezTo>
                    <a:pt x="54924" y="24655"/>
                    <a:pt x="51343" y="32492"/>
                    <a:pt x="46450" y="39514"/>
                  </a:cubicBezTo>
                  <a:cubicBezTo>
                    <a:pt x="41556" y="46517"/>
                    <a:pt x="35091" y="52843"/>
                    <a:pt x="26975" y="55608"/>
                  </a:cubicBezTo>
                  <a:cubicBezTo>
                    <a:pt x="24432" y="56470"/>
                    <a:pt x="21708" y="56912"/>
                    <a:pt x="18994" y="56912"/>
                  </a:cubicBezTo>
                  <a:cubicBezTo>
                    <a:pt x="13070" y="56912"/>
                    <a:pt x="7196" y="54804"/>
                    <a:pt x="3362" y="50356"/>
                  </a:cubicBezTo>
                  <a:lnTo>
                    <a:pt x="0" y="144588"/>
                  </a:lnTo>
                  <a:lnTo>
                    <a:pt x="87210" y="173552"/>
                  </a:lnTo>
                  <a:cubicBezTo>
                    <a:pt x="95386" y="160761"/>
                    <a:pt x="103920" y="145901"/>
                    <a:pt x="100021" y="131220"/>
                  </a:cubicBezTo>
                  <a:cubicBezTo>
                    <a:pt x="98131" y="124078"/>
                    <a:pt x="93397" y="117892"/>
                    <a:pt x="91785" y="110671"/>
                  </a:cubicBezTo>
                  <a:cubicBezTo>
                    <a:pt x="88801" y="97343"/>
                    <a:pt x="96878" y="84293"/>
                    <a:pt x="104934" y="73253"/>
                  </a:cubicBezTo>
                  <a:cubicBezTo>
                    <a:pt x="112991" y="62232"/>
                    <a:pt x="121843" y="50077"/>
                    <a:pt x="120709" y="36471"/>
                  </a:cubicBezTo>
                  <a:cubicBezTo>
                    <a:pt x="119635" y="23899"/>
                    <a:pt x="110067" y="13594"/>
                    <a:pt x="99524" y="6612"/>
                  </a:cubicBezTo>
                  <a:cubicBezTo>
                    <a:pt x="94145" y="3048"/>
                    <a:pt x="87916" y="1"/>
                    <a:pt x="81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7"/>
            <p:cNvSpPr/>
            <p:nvPr/>
          </p:nvSpPr>
          <p:spPr>
            <a:xfrm rot="-5400000" flipH="1">
              <a:off x="5795328" y="1168998"/>
              <a:ext cx="2384673" cy="589052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72370" y="1"/>
                  </a:moveTo>
                  <a:cubicBezTo>
                    <a:pt x="51205" y="5889"/>
                    <a:pt x="35648" y="27671"/>
                    <a:pt x="36941" y="49613"/>
                  </a:cubicBezTo>
                  <a:cubicBezTo>
                    <a:pt x="38135" y="69824"/>
                    <a:pt x="51821" y="88941"/>
                    <a:pt x="47942" y="108814"/>
                  </a:cubicBezTo>
                  <a:cubicBezTo>
                    <a:pt x="47226" y="112593"/>
                    <a:pt x="45654" y="116492"/>
                    <a:pt x="42432" y="118581"/>
                  </a:cubicBezTo>
                  <a:cubicBezTo>
                    <a:pt x="40283" y="119974"/>
                    <a:pt x="37697" y="120372"/>
                    <a:pt x="35251" y="120948"/>
                  </a:cubicBezTo>
                  <a:cubicBezTo>
                    <a:pt x="23514" y="123614"/>
                    <a:pt x="12414" y="130437"/>
                    <a:pt x="6327" y="140821"/>
                  </a:cubicBezTo>
                  <a:cubicBezTo>
                    <a:pt x="259" y="151185"/>
                    <a:pt x="1" y="165210"/>
                    <a:pt x="7202" y="174858"/>
                  </a:cubicBezTo>
                  <a:lnTo>
                    <a:pt x="75096" y="171556"/>
                  </a:lnTo>
                  <a:lnTo>
                    <a:pt x="7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7"/>
            <p:cNvSpPr/>
            <p:nvPr/>
          </p:nvSpPr>
          <p:spPr>
            <a:xfrm flipH="1">
              <a:off x="-477815" y="-424656"/>
              <a:ext cx="2154415" cy="1796425"/>
            </a:xfrm>
            <a:custGeom>
              <a:avLst/>
              <a:gdLst/>
              <a:ahLst/>
              <a:cxnLst/>
              <a:rect l="l" t="t" r="r" b="b"/>
              <a:pathLst>
                <a:path w="77483" h="64608" extrusionOk="0">
                  <a:moveTo>
                    <a:pt x="140" y="1"/>
                  </a:moveTo>
                  <a:lnTo>
                    <a:pt x="140" y="1"/>
                  </a:lnTo>
                  <a:cubicBezTo>
                    <a:pt x="0" y="6227"/>
                    <a:pt x="359" y="12632"/>
                    <a:pt x="2845" y="18361"/>
                  </a:cubicBezTo>
                  <a:cubicBezTo>
                    <a:pt x="5332" y="24071"/>
                    <a:pt x="10245" y="29044"/>
                    <a:pt x="16352" y="30218"/>
                  </a:cubicBezTo>
                  <a:cubicBezTo>
                    <a:pt x="17516" y="30440"/>
                    <a:pt x="18701" y="30526"/>
                    <a:pt x="19896" y="30526"/>
                  </a:cubicBezTo>
                  <a:cubicBezTo>
                    <a:pt x="23825" y="30526"/>
                    <a:pt x="27874" y="29604"/>
                    <a:pt x="31722" y="29604"/>
                  </a:cubicBezTo>
                  <a:cubicBezTo>
                    <a:pt x="34028" y="29604"/>
                    <a:pt x="36262" y="29935"/>
                    <a:pt x="38354" y="30993"/>
                  </a:cubicBezTo>
                  <a:cubicBezTo>
                    <a:pt x="46470" y="35071"/>
                    <a:pt x="46390" y="46549"/>
                    <a:pt x="50906" y="54427"/>
                  </a:cubicBezTo>
                  <a:cubicBezTo>
                    <a:pt x="54554" y="60705"/>
                    <a:pt x="61788" y="64607"/>
                    <a:pt x="69005" y="64607"/>
                  </a:cubicBezTo>
                  <a:cubicBezTo>
                    <a:pt x="70523" y="64607"/>
                    <a:pt x="72041" y="64435"/>
                    <a:pt x="73524" y="64075"/>
                  </a:cubicBezTo>
                  <a:lnTo>
                    <a:pt x="77482" y="117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7"/>
            <p:cNvSpPr/>
            <p:nvPr/>
          </p:nvSpPr>
          <p:spPr>
            <a:xfrm rot="5097736">
              <a:off x="6616142" y="-1218711"/>
              <a:ext cx="2627572" cy="3516427"/>
            </a:xfrm>
            <a:custGeom>
              <a:avLst/>
              <a:gdLst/>
              <a:ahLst/>
              <a:cxnLst/>
              <a:rect l="l" t="t" r="r" b="b"/>
              <a:pathLst>
                <a:path w="123057" h="127030" extrusionOk="0">
                  <a:moveTo>
                    <a:pt x="12613" y="0"/>
                  </a:moveTo>
                  <a:lnTo>
                    <a:pt x="1" y="122122"/>
                  </a:lnTo>
                  <a:cubicBezTo>
                    <a:pt x="6745" y="125386"/>
                    <a:pt x="14226" y="127030"/>
                    <a:pt x="21703" y="127030"/>
                  </a:cubicBezTo>
                  <a:cubicBezTo>
                    <a:pt x="27348" y="127030"/>
                    <a:pt x="32991" y="126093"/>
                    <a:pt x="38314" y="124210"/>
                  </a:cubicBezTo>
                  <a:cubicBezTo>
                    <a:pt x="50707" y="119814"/>
                    <a:pt x="61171" y="110305"/>
                    <a:pt x="66760" y="98429"/>
                  </a:cubicBezTo>
                  <a:cubicBezTo>
                    <a:pt x="73325" y="84485"/>
                    <a:pt x="74001" y="66700"/>
                    <a:pt x="86056" y="57132"/>
                  </a:cubicBezTo>
                  <a:cubicBezTo>
                    <a:pt x="94710" y="50269"/>
                    <a:pt x="107322" y="49513"/>
                    <a:pt x="115159" y="41755"/>
                  </a:cubicBezTo>
                  <a:cubicBezTo>
                    <a:pt x="120133" y="36802"/>
                    <a:pt x="122420" y="29640"/>
                    <a:pt x="122739" y="22638"/>
                  </a:cubicBezTo>
                  <a:cubicBezTo>
                    <a:pt x="123057" y="15616"/>
                    <a:pt x="121644" y="8654"/>
                    <a:pt x="120152" y="1791"/>
                  </a:cubicBezTo>
                  <a:lnTo>
                    <a:pt x="126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3" name="Google Shape;1203;p17"/>
            <p:cNvGrpSpPr/>
            <p:nvPr/>
          </p:nvGrpSpPr>
          <p:grpSpPr>
            <a:xfrm rot="2700000">
              <a:off x="7831453" y="4386826"/>
              <a:ext cx="1175834" cy="586754"/>
              <a:chOff x="5351150" y="1861950"/>
              <a:chExt cx="1036450" cy="517200"/>
            </a:xfrm>
          </p:grpSpPr>
          <p:sp>
            <p:nvSpPr>
              <p:cNvPr id="1204" name="Google Shape;1204;p17"/>
              <p:cNvSpPr/>
              <p:nvPr/>
            </p:nvSpPr>
            <p:spPr>
              <a:xfrm>
                <a:off x="5429725" y="2107025"/>
                <a:ext cx="957875" cy="126850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17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7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7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7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7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17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17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17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17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17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17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17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17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17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17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17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17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17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17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17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17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6" name="Google Shape;1226;p17"/>
            <p:cNvGrpSpPr/>
            <p:nvPr/>
          </p:nvGrpSpPr>
          <p:grpSpPr>
            <a:xfrm rot="-5721994" flipH="1">
              <a:off x="8516282" y="4515222"/>
              <a:ext cx="785839" cy="482362"/>
              <a:chOff x="3635425" y="69650"/>
              <a:chExt cx="965800" cy="592825"/>
            </a:xfrm>
          </p:grpSpPr>
          <p:sp>
            <p:nvSpPr>
              <p:cNvPr id="1227" name="Google Shape;1227;p17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17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17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17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17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17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17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17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17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17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17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17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17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17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17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17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17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17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17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17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17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17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49" name="Google Shape;1249;p17"/>
            <p:cNvGrpSpPr/>
            <p:nvPr/>
          </p:nvGrpSpPr>
          <p:grpSpPr>
            <a:xfrm rot="-9460377" flipH="1">
              <a:off x="16798" y="4615882"/>
              <a:ext cx="715526" cy="800081"/>
              <a:chOff x="2180275" y="-47850"/>
              <a:chExt cx="812625" cy="908750"/>
            </a:xfrm>
          </p:grpSpPr>
          <p:sp>
            <p:nvSpPr>
              <p:cNvPr id="1250" name="Google Shape;1250;p1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1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1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1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1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1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1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1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1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1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1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1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1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1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1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1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1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1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8" name="Google Shape;1268;p17"/>
            <p:cNvGrpSpPr/>
            <p:nvPr/>
          </p:nvGrpSpPr>
          <p:grpSpPr>
            <a:xfrm rot="7929601">
              <a:off x="-400416" y="4101734"/>
              <a:ext cx="975867" cy="599004"/>
              <a:chOff x="3635425" y="69650"/>
              <a:chExt cx="965800" cy="592825"/>
            </a:xfrm>
          </p:grpSpPr>
          <p:sp>
            <p:nvSpPr>
              <p:cNvPr id="1269" name="Google Shape;1269;p17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17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17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17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17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17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17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17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17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17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17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17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17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17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17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17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17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17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 rot="-1595806">
              <a:off x="-59085" y="-351307"/>
              <a:ext cx="787924" cy="881128"/>
              <a:chOff x="2180275" y="-47850"/>
              <a:chExt cx="812625" cy="908750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1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1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1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1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1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1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1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1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1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1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1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1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1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1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1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10" name="Google Shape;1310;p17"/>
          <p:cNvSpPr txBox="1">
            <a:spLocks noGrp="1"/>
          </p:cNvSpPr>
          <p:nvPr>
            <p:ph type="title"/>
          </p:nvPr>
        </p:nvSpPr>
        <p:spPr>
          <a:xfrm>
            <a:off x="5974067" y="2001600"/>
            <a:ext cx="5266800" cy="14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17"/>
          <p:cNvSpPr txBox="1">
            <a:spLocks noGrp="1"/>
          </p:cNvSpPr>
          <p:nvPr>
            <p:ph type="subTitle" idx="1"/>
          </p:nvPr>
        </p:nvSpPr>
        <p:spPr>
          <a:xfrm>
            <a:off x="5974317" y="3416000"/>
            <a:ext cx="52668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646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8"/>
          <p:cNvSpPr/>
          <p:nvPr/>
        </p:nvSpPr>
        <p:spPr>
          <a:xfrm rot="-5400000">
            <a:off x="9800913" y="-1150241"/>
            <a:ext cx="3083264" cy="3760221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4" name="Google Shape;1314;p18"/>
          <p:cNvSpPr/>
          <p:nvPr/>
        </p:nvSpPr>
        <p:spPr>
          <a:xfrm rot="-5400000" flipH="1">
            <a:off x="-679128" y="4493177"/>
            <a:ext cx="3260191" cy="3935235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5" name="Google Shape;1315;p18"/>
          <p:cNvSpPr/>
          <p:nvPr/>
        </p:nvSpPr>
        <p:spPr>
          <a:xfrm rot="-5400000" flipH="1">
            <a:off x="-997976" y="-742054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6" name="Google Shape;1316;p18"/>
          <p:cNvSpPr/>
          <p:nvPr/>
        </p:nvSpPr>
        <p:spPr>
          <a:xfrm rot="-5556362">
            <a:off x="8805028" y="3087746"/>
            <a:ext cx="2620557" cy="6101860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17" name="Google Shape;1317;p18"/>
          <p:cNvGrpSpPr/>
          <p:nvPr/>
        </p:nvGrpSpPr>
        <p:grpSpPr>
          <a:xfrm rot="5623301">
            <a:off x="11151721" y="1850979"/>
            <a:ext cx="1849431" cy="1936104"/>
            <a:chOff x="5529700" y="-2119675"/>
            <a:chExt cx="1549650" cy="1622275"/>
          </a:xfrm>
        </p:grpSpPr>
        <p:sp>
          <p:nvSpPr>
            <p:cNvPr id="1318" name="Google Shape;1318;p18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18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8"/>
            <p:cNvSpPr/>
            <p:nvPr/>
          </p:nvSpPr>
          <p:spPr>
            <a:xfrm>
              <a:off x="5554575" y="-2037125"/>
              <a:ext cx="1515825" cy="1505425"/>
            </a:xfrm>
            <a:custGeom>
              <a:avLst/>
              <a:gdLst/>
              <a:ahLst/>
              <a:cxnLst/>
              <a:rect l="l" t="t" r="r" b="b"/>
              <a:pathLst>
                <a:path w="60633" h="60217" extrusionOk="0">
                  <a:moveTo>
                    <a:pt x="23175" y="1"/>
                  </a:moveTo>
                  <a:lnTo>
                    <a:pt x="0" y="29840"/>
                  </a:lnTo>
                  <a:lnTo>
                    <a:pt x="39169" y="60216"/>
                  </a:lnTo>
                  <a:lnTo>
                    <a:pt x="60633" y="32605"/>
                  </a:lnTo>
                  <a:lnTo>
                    <a:pt x="60335" y="28825"/>
                  </a:lnTo>
                  <a:lnTo>
                    <a:pt x="231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8"/>
            <p:cNvSpPr/>
            <p:nvPr/>
          </p:nvSpPr>
          <p:spPr>
            <a:xfrm>
              <a:off x="6495474" y="-1301600"/>
              <a:ext cx="558028" cy="711181"/>
            </a:xfrm>
            <a:custGeom>
              <a:avLst/>
              <a:gdLst/>
              <a:ahLst/>
              <a:cxnLst/>
              <a:rect l="l" t="t" r="r" b="b"/>
              <a:pathLst>
                <a:path w="27632" h="35012" fill="none" extrusionOk="0">
                  <a:moveTo>
                    <a:pt x="27632" y="0"/>
                  </a:moveTo>
                  <a:lnTo>
                    <a:pt x="1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8"/>
            <p:cNvSpPr/>
            <p:nvPr/>
          </p:nvSpPr>
          <p:spPr>
            <a:xfrm>
              <a:off x="6500301" y="-1289067"/>
              <a:ext cx="557220" cy="710775"/>
            </a:xfrm>
            <a:custGeom>
              <a:avLst/>
              <a:gdLst/>
              <a:ahLst/>
              <a:cxnLst/>
              <a:rect l="l" t="t" r="r" b="b"/>
              <a:pathLst>
                <a:path w="27592" h="34992" fill="none" extrusionOk="0">
                  <a:moveTo>
                    <a:pt x="27592" y="0"/>
                  </a:moveTo>
                  <a:lnTo>
                    <a:pt x="1" y="34991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8"/>
            <p:cNvSpPr/>
            <p:nvPr/>
          </p:nvSpPr>
          <p:spPr>
            <a:xfrm>
              <a:off x="6504724" y="-1276554"/>
              <a:ext cx="557220" cy="710389"/>
            </a:xfrm>
            <a:custGeom>
              <a:avLst/>
              <a:gdLst/>
              <a:ahLst/>
              <a:cxnLst/>
              <a:rect l="l" t="t" r="r" b="b"/>
              <a:pathLst>
                <a:path w="27592" h="34973" fill="none" extrusionOk="0">
                  <a:moveTo>
                    <a:pt x="27592" y="1"/>
                  </a:moveTo>
                  <a:lnTo>
                    <a:pt x="0" y="3497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8"/>
            <p:cNvSpPr/>
            <p:nvPr/>
          </p:nvSpPr>
          <p:spPr>
            <a:xfrm>
              <a:off x="6508743" y="-1264834"/>
              <a:ext cx="558028" cy="710775"/>
            </a:xfrm>
            <a:custGeom>
              <a:avLst/>
              <a:gdLst/>
              <a:ahLst/>
              <a:cxnLst/>
              <a:rect l="l" t="t" r="r" b="b"/>
              <a:pathLst>
                <a:path w="27632" h="34992" fill="none" extrusionOk="0">
                  <a:moveTo>
                    <a:pt x="27631" y="1"/>
                  </a:moveTo>
                  <a:lnTo>
                    <a:pt x="0" y="3499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8"/>
            <p:cNvSpPr/>
            <p:nvPr/>
          </p:nvSpPr>
          <p:spPr>
            <a:xfrm>
              <a:off x="6513166" y="-1252707"/>
              <a:ext cx="557220" cy="711181"/>
            </a:xfrm>
            <a:custGeom>
              <a:avLst/>
              <a:gdLst/>
              <a:ahLst/>
              <a:cxnLst/>
              <a:rect l="l" t="t" r="r" b="b"/>
              <a:pathLst>
                <a:path w="27592" h="35012" fill="none" extrusionOk="0">
                  <a:moveTo>
                    <a:pt x="27591" y="0"/>
                  </a:moveTo>
                  <a:lnTo>
                    <a:pt x="0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8"/>
            <p:cNvSpPr/>
            <p:nvPr/>
          </p:nvSpPr>
          <p:spPr>
            <a:xfrm>
              <a:off x="5545125" y="-2119675"/>
              <a:ext cx="1515350" cy="1451200"/>
            </a:xfrm>
            <a:custGeom>
              <a:avLst/>
              <a:gdLst/>
              <a:ahLst/>
              <a:cxnLst/>
              <a:rect l="l" t="t" r="r" b="b"/>
              <a:pathLst>
                <a:path w="60614" h="58048" extrusionOk="0">
                  <a:moveTo>
                    <a:pt x="21444" y="1"/>
                  </a:moveTo>
                  <a:lnTo>
                    <a:pt x="0" y="27632"/>
                  </a:lnTo>
                  <a:lnTo>
                    <a:pt x="39149" y="58048"/>
                  </a:lnTo>
                  <a:lnTo>
                    <a:pt x="60613" y="30417"/>
                  </a:lnTo>
                  <a:lnTo>
                    <a:pt x="214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8"/>
            <p:cNvSpPr/>
            <p:nvPr/>
          </p:nvSpPr>
          <p:spPr>
            <a:xfrm>
              <a:off x="5806200" y="-1885425"/>
              <a:ext cx="374025" cy="465000"/>
            </a:xfrm>
            <a:custGeom>
              <a:avLst/>
              <a:gdLst/>
              <a:ahLst/>
              <a:cxnLst/>
              <a:rect l="l" t="t" r="r" b="b"/>
              <a:pathLst>
                <a:path w="14961" h="18600" extrusionOk="0">
                  <a:moveTo>
                    <a:pt x="13627" y="0"/>
                  </a:moveTo>
                  <a:lnTo>
                    <a:pt x="1" y="17545"/>
                  </a:lnTo>
                  <a:lnTo>
                    <a:pt x="1334" y="18600"/>
                  </a:lnTo>
                  <a:lnTo>
                    <a:pt x="14960" y="1034"/>
                  </a:lnTo>
                  <a:lnTo>
                    <a:pt x="13627" y="0"/>
                  </a:lnTo>
                  <a:close/>
                </a:path>
              </a:pathLst>
            </a:custGeom>
            <a:solidFill>
              <a:srgbClr val="4C89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8"/>
            <p:cNvSpPr/>
            <p:nvPr/>
          </p:nvSpPr>
          <p:spPr>
            <a:xfrm>
              <a:off x="5713700" y="-1966500"/>
              <a:ext cx="1176675" cy="1111525"/>
            </a:xfrm>
            <a:custGeom>
              <a:avLst/>
              <a:gdLst/>
              <a:ahLst/>
              <a:cxnLst/>
              <a:rect l="l" t="t" r="r" b="b"/>
              <a:pathLst>
                <a:path w="47067" h="44461" extrusionOk="0">
                  <a:moveTo>
                    <a:pt x="17486" y="1"/>
                  </a:moveTo>
                  <a:cubicBezTo>
                    <a:pt x="15935" y="199"/>
                    <a:pt x="15079" y="339"/>
                    <a:pt x="13528" y="498"/>
                  </a:cubicBezTo>
                  <a:lnTo>
                    <a:pt x="1" y="17904"/>
                  </a:lnTo>
                  <a:cubicBezTo>
                    <a:pt x="200" y="19456"/>
                    <a:pt x="299" y="20331"/>
                    <a:pt x="498" y="21863"/>
                  </a:cubicBezTo>
                  <a:lnTo>
                    <a:pt x="29601" y="44461"/>
                  </a:lnTo>
                  <a:cubicBezTo>
                    <a:pt x="31133" y="44262"/>
                    <a:pt x="32008" y="44162"/>
                    <a:pt x="33540" y="43963"/>
                  </a:cubicBezTo>
                  <a:lnTo>
                    <a:pt x="47067" y="26557"/>
                  </a:lnTo>
                  <a:cubicBezTo>
                    <a:pt x="46868" y="25026"/>
                    <a:pt x="46768" y="24150"/>
                    <a:pt x="46569" y="22619"/>
                  </a:cubicBezTo>
                  <a:lnTo>
                    <a:pt x="17486" y="1"/>
                  </a:lnTo>
                  <a:close/>
                </a:path>
              </a:pathLst>
            </a:custGeom>
            <a:solidFill>
              <a:schemeClr val="lt2"/>
            </a:solidFill>
            <a:ln w="3382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8"/>
            <p:cNvSpPr/>
            <p:nvPr/>
          </p:nvSpPr>
          <p:spPr>
            <a:xfrm>
              <a:off x="6256275" y="-1540800"/>
              <a:ext cx="374500" cy="465025"/>
            </a:xfrm>
            <a:custGeom>
              <a:avLst/>
              <a:gdLst/>
              <a:ahLst/>
              <a:cxnLst/>
              <a:rect l="l" t="t" r="r" b="b"/>
              <a:pathLst>
                <a:path w="14980" h="18601" extrusionOk="0">
                  <a:moveTo>
                    <a:pt x="13647" y="1"/>
                  </a:moveTo>
                  <a:lnTo>
                    <a:pt x="1" y="17566"/>
                  </a:lnTo>
                  <a:lnTo>
                    <a:pt x="1353" y="18600"/>
                  </a:lnTo>
                  <a:lnTo>
                    <a:pt x="14980" y="1035"/>
                  </a:lnTo>
                  <a:lnTo>
                    <a:pt x="136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8"/>
            <p:cNvSpPr/>
            <p:nvPr/>
          </p:nvSpPr>
          <p:spPr>
            <a:xfrm>
              <a:off x="6318450" y="-1494050"/>
              <a:ext cx="374500" cy="464525"/>
            </a:xfrm>
            <a:custGeom>
              <a:avLst/>
              <a:gdLst/>
              <a:ahLst/>
              <a:cxnLst/>
              <a:rect l="l" t="t" r="r" b="b"/>
              <a:pathLst>
                <a:path w="14980" h="18581" extrusionOk="0">
                  <a:moveTo>
                    <a:pt x="13627" y="1"/>
                  </a:moveTo>
                  <a:lnTo>
                    <a:pt x="0" y="17546"/>
                  </a:lnTo>
                  <a:lnTo>
                    <a:pt x="1333" y="18580"/>
                  </a:lnTo>
                  <a:lnTo>
                    <a:pt x="14979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8"/>
            <p:cNvSpPr/>
            <p:nvPr/>
          </p:nvSpPr>
          <p:spPr>
            <a:xfrm>
              <a:off x="6380100" y="-1447300"/>
              <a:ext cx="374525" cy="465025"/>
            </a:xfrm>
            <a:custGeom>
              <a:avLst/>
              <a:gdLst/>
              <a:ahLst/>
              <a:cxnLst/>
              <a:rect l="l" t="t" r="r" b="b"/>
              <a:pathLst>
                <a:path w="14981" h="18601" extrusionOk="0">
                  <a:moveTo>
                    <a:pt x="13627" y="1"/>
                  </a:moveTo>
                  <a:lnTo>
                    <a:pt x="1" y="17566"/>
                  </a:lnTo>
                  <a:lnTo>
                    <a:pt x="1334" y="18600"/>
                  </a:lnTo>
                  <a:lnTo>
                    <a:pt x="1498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8"/>
            <p:cNvSpPr/>
            <p:nvPr/>
          </p:nvSpPr>
          <p:spPr>
            <a:xfrm>
              <a:off x="6442275" y="-1401050"/>
              <a:ext cx="374000" cy="465025"/>
            </a:xfrm>
            <a:custGeom>
              <a:avLst/>
              <a:gdLst/>
              <a:ahLst/>
              <a:cxnLst/>
              <a:rect l="l" t="t" r="r" b="b"/>
              <a:pathLst>
                <a:path w="14960" h="18601" extrusionOk="0">
                  <a:moveTo>
                    <a:pt x="13627" y="1"/>
                  </a:moveTo>
                  <a:lnTo>
                    <a:pt x="0" y="17566"/>
                  </a:lnTo>
                  <a:lnTo>
                    <a:pt x="1333" y="18600"/>
                  </a:lnTo>
                  <a:lnTo>
                    <a:pt x="1496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18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18"/>
            <p:cNvSpPr/>
            <p:nvPr/>
          </p:nvSpPr>
          <p:spPr>
            <a:xfrm>
              <a:off x="5892250" y="-1786575"/>
              <a:ext cx="568450" cy="525900"/>
            </a:xfrm>
            <a:custGeom>
              <a:avLst/>
              <a:gdLst/>
              <a:ahLst/>
              <a:cxnLst/>
              <a:rect l="l" t="t" r="r" b="b"/>
              <a:pathLst>
                <a:path w="22738" h="21036" extrusionOk="0">
                  <a:moveTo>
                    <a:pt x="11393" y="1"/>
                  </a:moveTo>
                  <a:cubicBezTo>
                    <a:pt x="10785" y="1"/>
                    <a:pt x="10168" y="54"/>
                    <a:pt x="9549" y="164"/>
                  </a:cubicBezTo>
                  <a:cubicBezTo>
                    <a:pt x="3820" y="1158"/>
                    <a:pt x="0" y="6609"/>
                    <a:pt x="995" y="12338"/>
                  </a:cubicBezTo>
                  <a:cubicBezTo>
                    <a:pt x="1899" y="17446"/>
                    <a:pt x="6329" y="21035"/>
                    <a:pt x="11339" y="21035"/>
                  </a:cubicBezTo>
                  <a:cubicBezTo>
                    <a:pt x="11949" y="21035"/>
                    <a:pt x="12567" y="20982"/>
                    <a:pt x="13189" y="20872"/>
                  </a:cubicBezTo>
                  <a:cubicBezTo>
                    <a:pt x="18898" y="19858"/>
                    <a:pt x="22738" y="14407"/>
                    <a:pt x="21723" y="8698"/>
                  </a:cubicBezTo>
                  <a:cubicBezTo>
                    <a:pt x="20819" y="3590"/>
                    <a:pt x="16388" y="1"/>
                    <a:pt x="1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18"/>
            <p:cNvSpPr/>
            <p:nvPr/>
          </p:nvSpPr>
          <p:spPr>
            <a:xfrm>
              <a:off x="5966850" y="-1717775"/>
              <a:ext cx="419250" cy="387950"/>
            </a:xfrm>
            <a:custGeom>
              <a:avLst/>
              <a:gdLst/>
              <a:ahLst/>
              <a:cxnLst/>
              <a:rect l="l" t="t" r="r" b="b"/>
              <a:pathLst>
                <a:path w="16770" h="15518" extrusionOk="0">
                  <a:moveTo>
                    <a:pt x="8383" y="1"/>
                  </a:moveTo>
                  <a:cubicBezTo>
                    <a:pt x="7941" y="1"/>
                    <a:pt x="7493" y="39"/>
                    <a:pt x="7042" y="117"/>
                  </a:cubicBezTo>
                  <a:cubicBezTo>
                    <a:pt x="2805" y="853"/>
                    <a:pt x="0" y="4892"/>
                    <a:pt x="736" y="9109"/>
                  </a:cubicBezTo>
                  <a:cubicBezTo>
                    <a:pt x="1392" y="12866"/>
                    <a:pt x="4668" y="15517"/>
                    <a:pt x="8357" y="15517"/>
                  </a:cubicBezTo>
                  <a:cubicBezTo>
                    <a:pt x="8809" y="15517"/>
                    <a:pt x="9267" y="15477"/>
                    <a:pt x="9728" y="15395"/>
                  </a:cubicBezTo>
                  <a:cubicBezTo>
                    <a:pt x="13945" y="14659"/>
                    <a:pt x="16770" y="10641"/>
                    <a:pt x="16014" y="6423"/>
                  </a:cubicBezTo>
                  <a:cubicBezTo>
                    <a:pt x="15356" y="2657"/>
                    <a:pt x="12080" y="1"/>
                    <a:pt x="8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18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8"/>
            <p:cNvSpPr/>
            <p:nvPr/>
          </p:nvSpPr>
          <p:spPr>
            <a:xfrm>
              <a:off x="5614250" y="-1319975"/>
              <a:ext cx="826550" cy="646525"/>
            </a:xfrm>
            <a:custGeom>
              <a:avLst/>
              <a:gdLst/>
              <a:ahLst/>
              <a:cxnLst/>
              <a:rect l="l" t="t" r="r" b="b"/>
              <a:pathLst>
                <a:path w="33062" h="25861" fill="none" extrusionOk="0">
                  <a:moveTo>
                    <a:pt x="0" y="0"/>
                  </a:moveTo>
                  <a:lnTo>
                    <a:pt x="33062" y="2586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18"/>
            <p:cNvSpPr/>
            <p:nvPr/>
          </p:nvSpPr>
          <p:spPr>
            <a:xfrm>
              <a:off x="5609275" y="-1278700"/>
              <a:ext cx="827050" cy="647025"/>
            </a:xfrm>
            <a:custGeom>
              <a:avLst/>
              <a:gdLst/>
              <a:ahLst/>
              <a:cxnLst/>
              <a:rect l="l" t="t" r="r" b="b"/>
              <a:pathLst>
                <a:path w="33082" h="25881" fill="none" extrusionOk="0">
                  <a:moveTo>
                    <a:pt x="0" y="0"/>
                  </a:moveTo>
                  <a:lnTo>
                    <a:pt x="33082" y="2588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9" name="Google Shape;1339;p18"/>
          <p:cNvGrpSpPr/>
          <p:nvPr/>
        </p:nvGrpSpPr>
        <p:grpSpPr>
          <a:xfrm rot="-603571">
            <a:off x="-420345" y="4816014"/>
            <a:ext cx="1602679" cy="1951989"/>
            <a:chOff x="6158025" y="-351537"/>
            <a:chExt cx="2592050" cy="3157000"/>
          </a:xfrm>
        </p:grpSpPr>
        <p:sp>
          <p:nvSpPr>
            <p:cNvPr id="1340" name="Google Shape;1340;p18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6190350" y="-155587"/>
              <a:ext cx="2430925" cy="2895400"/>
            </a:xfrm>
            <a:custGeom>
              <a:avLst/>
              <a:gdLst/>
              <a:ahLst/>
              <a:cxnLst/>
              <a:rect l="l" t="t" r="r" b="b"/>
              <a:pathLst>
                <a:path w="97237" h="115816" extrusionOk="0">
                  <a:moveTo>
                    <a:pt x="74121" y="0"/>
                  </a:moveTo>
                  <a:lnTo>
                    <a:pt x="1" y="18580"/>
                  </a:lnTo>
                  <a:lnTo>
                    <a:pt x="24369" y="115816"/>
                  </a:lnTo>
                  <a:lnTo>
                    <a:pt x="92999" y="98609"/>
                  </a:lnTo>
                  <a:lnTo>
                    <a:pt x="97236" y="92243"/>
                  </a:lnTo>
                  <a:lnTo>
                    <a:pt x="741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6559375" y="2120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7" y="0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6549425" y="2150963"/>
              <a:ext cx="2190700" cy="531175"/>
            </a:xfrm>
            <a:custGeom>
              <a:avLst/>
              <a:gdLst/>
              <a:ahLst/>
              <a:cxnLst/>
              <a:rect l="l" t="t" r="r" b="b"/>
              <a:pathLst>
                <a:path w="87628" h="21247" fill="none" extrusionOk="0">
                  <a:moveTo>
                    <a:pt x="87628" y="1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6538975" y="2181813"/>
              <a:ext cx="2190700" cy="530650"/>
            </a:xfrm>
            <a:custGeom>
              <a:avLst/>
              <a:gdLst/>
              <a:ahLst/>
              <a:cxnLst/>
              <a:rect l="l" t="t" r="r" b="b"/>
              <a:pathLst>
                <a:path w="87628" h="21226" fill="none" extrusionOk="0">
                  <a:moveTo>
                    <a:pt x="87628" y="0"/>
                  </a:moveTo>
                  <a:lnTo>
                    <a:pt x="0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6529025" y="2212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8" y="1"/>
                  </a:moveTo>
                  <a:lnTo>
                    <a:pt x="1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6518575" y="2243463"/>
              <a:ext cx="2190225" cy="530675"/>
            </a:xfrm>
            <a:custGeom>
              <a:avLst/>
              <a:gdLst/>
              <a:ahLst/>
              <a:cxnLst/>
              <a:rect l="l" t="t" r="r" b="b"/>
              <a:pathLst>
                <a:path w="87609" h="21227" fill="none" extrusionOk="0">
                  <a:moveTo>
                    <a:pt x="87608" y="1"/>
                  </a:moveTo>
                  <a:lnTo>
                    <a:pt x="1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6346025" y="-351537"/>
              <a:ext cx="2324975" cy="2861100"/>
            </a:xfrm>
            <a:custGeom>
              <a:avLst/>
              <a:gdLst/>
              <a:ahLst/>
              <a:cxnLst/>
              <a:rect l="l" t="t" r="r" b="b"/>
              <a:pathLst>
                <a:path w="92999" h="114444" extrusionOk="0">
                  <a:moveTo>
                    <a:pt x="68610" y="1"/>
                  </a:moveTo>
                  <a:lnTo>
                    <a:pt x="0" y="17188"/>
                  </a:lnTo>
                  <a:lnTo>
                    <a:pt x="24369" y="114444"/>
                  </a:lnTo>
                  <a:lnTo>
                    <a:pt x="92998" y="97236"/>
                  </a:lnTo>
                  <a:lnTo>
                    <a:pt x="686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6680700" y="-8387"/>
              <a:ext cx="1685950" cy="2197175"/>
            </a:xfrm>
            <a:custGeom>
              <a:avLst/>
              <a:gdLst/>
              <a:ahLst/>
              <a:cxnLst/>
              <a:rect l="l" t="t" r="r" b="b"/>
              <a:pathLst>
                <a:path w="67438" h="87887" extrusionOk="0">
                  <a:moveTo>
                    <a:pt x="39309" y="1"/>
                  </a:moveTo>
                  <a:lnTo>
                    <a:pt x="8057" y="7838"/>
                  </a:lnTo>
                  <a:cubicBezTo>
                    <a:pt x="9549" y="13786"/>
                    <a:pt x="5949" y="19794"/>
                    <a:pt x="1" y="21286"/>
                  </a:cubicBezTo>
                  <a:lnTo>
                    <a:pt x="14662" y="79830"/>
                  </a:lnTo>
                  <a:cubicBezTo>
                    <a:pt x="15571" y="79602"/>
                    <a:pt x="16481" y="79493"/>
                    <a:pt x="17377" y="79493"/>
                  </a:cubicBezTo>
                  <a:cubicBezTo>
                    <a:pt x="22346" y="79493"/>
                    <a:pt x="26865" y="82847"/>
                    <a:pt x="28129" y="87887"/>
                  </a:cubicBezTo>
                  <a:lnTo>
                    <a:pt x="59381" y="80049"/>
                  </a:lnTo>
                  <a:cubicBezTo>
                    <a:pt x="57889" y="74101"/>
                    <a:pt x="61489" y="68093"/>
                    <a:pt x="67437" y="66601"/>
                  </a:cubicBezTo>
                  <a:lnTo>
                    <a:pt x="52756" y="8057"/>
                  </a:lnTo>
                  <a:cubicBezTo>
                    <a:pt x="51851" y="8285"/>
                    <a:pt x="50943" y="8394"/>
                    <a:pt x="50049" y="8394"/>
                  </a:cubicBezTo>
                  <a:cubicBezTo>
                    <a:pt x="45092" y="8394"/>
                    <a:pt x="40573" y="5040"/>
                    <a:pt x="39309" y="1"/>
                  </a:cubicBezTo>
                  <a:close/>
                </a:path>
              </a:pathLst>
            </a:custGeom>
            <a:solidFill>
              <a:schemeClr val="lt1"/>
            </a:solidFill>
            <a:ln w="83550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8"/>
            <p:cNvSpPr/>
            <p:nvPr/>
          </p:nvSpPr>
          <p:spPr>
            <a:xfrm>
              <a:off x="6862225" y="282388"/>
              <a:ext cx="1323400" cy="1615800"/>
            </a:xfrm>
            <a:custGeom>
              <a:avLst/>
              <a:gdLst/>
              <a:ahLst/>
              <a:cxnLst/>
              <a:rect l="l" t="t" r="r" b="b"/>
              <a:pathLst>
                <a:path w="52936" h="64632" extrusionOk="0">
                  <a:moveTo>
                    <a:pt x="23810" y="0"/>
                  </a:moveTo>
                  <a:cubicBezTo>
                    <a:pt x="22065" y="0"/>
                    <a:pt x="20291" y="215"/>
                    <a:pt x="18521" y="663"/>
                  </a:cubicBezTo>
                  <a:cubicBezTo>
                    <a:pt x="6983" y="3548"/>
                    <a:pt x="1" y="15225"/>
                    <a:pt x="2885" y="26763"/>
                  </a:cubicBezTo>
                  <a:lnTo>
                    <a:pt x="8296" y="48346"/>
                  </a:lnTo>
                  <a:cubicBezTo>
                    <a:pt x="10741" y="58125"/>
                    <a:pt x="19516" y="64632"/>
                    <a:pt x="29160" y="64632"/>
                  </a:cubicBezTo>
                  <a:cubicBezTo>
                    <a:pt x="30894" y="64632"/>
                    <a:pt x="32656" y="64422"/>
                    <a:pt x="34415" y="63982"/>
                  </a:cubicBezTo>
                  <a:cubicBezTo>
                    <a:pt x="45953" y="61097"/>
                    <a:pt x="52935" y="49420"/>
                    <a:pt x="50051" y="37883"/>
                  </a:cubicBezTo>
                  <a:lnTo>
                    <a:pt x="44640" y="16299"/>
                  </a:lnTo>
                  <a:cubicBezTo>
                    <a:pt x="42198" y="6531"/>
                    <a:pt x="33440" y="0"/>
                    <a:pt x="23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8"/>
            <p:cNvSpPr/>
            <p:nvPr/>
          </p:nvSpPr>
          <p:spPr>
            <a:xfrm>
              <a:off x="7809625" y="-93412"/>
              <a:ext cx="173575" cy="154150"/>
            </a:xfrm>
            <a:custGeom>
              <a:avLst/>
              <a:gdLst/>
              <a:ahLst/>
              <a:cxnLst/>
              <a:rect l="l" t="t" r="r" b="b"/>
              <a:pathLst>
                <a:path w="6943" h="6166" extrusionOk="0">
                  <a:moveTo>
                    <a:pt x="3477" y="1"/>
                  </a:moveTo>
                  <a:cubicBezTo>
                    <a:pt x="2181" y="1"/>
                    <a:pt x="987" y="819"/>
                    <a:pt x="557" y="2109"/>
                  </a:cubicBezTo>
                  <a:cubicBezTo>
                    <a:pt x="0" y="3720"/>
                    <a:pt x="876" y="5470"/>
                    <a:pt x="2507" y="6008"/>
                  </a:cubicBezTo>
                  <a:cubicBezTo>
                    <a:pt x="2829" y="6115"/>
                    <a:pt x="3156" y="6166"/>
                    <a:pt x="3478" y="6166"/>
                  </a:cubicBezTo>
                  <a:cubicBezTo>
                    <a:pt x="4769" y="6166"/>
                    <a:pt x="5976" y="5348"/>
                    <a:pt x="6406" y="4058"/>
                  </a:cubicBezTo>
                  <a:cubicBezTo>
                    <a:pt x="6943" y="2447"/>
                    <a:pt x="6068" y="696"/>
                    <a:pt x="4456" y="159"/>
                  </a:cubicBezTo>
                  <a:cubicBezTo>
                    <a:pt x="4131" y="52"/>
                    <a:pt x="3801" y="1"/>
                    <a:pt x="3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8322350" y="1838663"/>
              <a:ext cx="154200" cy="154175"/>
            </a:xfrm>
            <a:custGeom>
              <a:avLst/>
              <a:gdLst/>
              <a:ahLst/>
              <a:cxnLst/>
              <a:rect l="l" t="t" r="r" b="b"/>
              <a:pathLst>
                <a:path w="6168" h="6167" extrusionOk="0">
                  <a:moveTo>
                    <a:pt x="3084" y="0"/>
                  </a:moveTo>
                  <a:cubicBezTo>
                    <a:pt x="1373" y="0"/>
                    <a:pt x="1" y="1373"/>
                    <a:pt x="1" y="3084"/>
                  </a:cubicBezTo>
                  <a:cubicBezTo>
                    <a:pt x="1" y="4774"/>
                    <a:pt x="1373" y="6167"/>
                    <a:pt x="3084" y="6167"/>
                  </a:cubicBezTo>
                  <a:cubicBezTo>
                    <a:pt x="4795" y="6167"/>
                    <a:pt x="6167" y="4774"/>
                    <a:pt x="6167" y="3084"/>
                  </a:cubicBezTo>
                  <a:cubicBezTo>
                    <a:pt x="6167" y="1373"/>
                    <a:pt x="4795" y="0"/>
                    <a:pt x="30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6558875" y="185563"/>
              <a:ext cx="154175" cy="154200"/>
            </a:xfrm>
            <a:custGeom>
              <a:avLst/>
              <a:gdLst/>
              <a:ahLst/>
              <a:cxnLst/>
              <a:rect l="l" t="t" r="r" b="b"/>
              <a:pathLst>
                <a:path w="6167" h="6168" extrusionOk="0">
                  <a:moveTo>
                    <a:pt x="3084" y="1"/>
                  </a:moveTo>
                  <a:cubicBezTo>
                    <a:pt x="1373" y="1"/>
                    <a:pt x="0" y="1373"/>
                    <a:pt x="0" y="3084"/>
                  </a:cubicBezTo>
                  <a:cubicBezTo>
                    <a:pt x="0" y="4795"/>
                    <a:pt x="1373" y="6168"/>
                    <a:pt x="3084" y="6168"/>
                  </a:cubicBezTo>
                  <a:cubicBezTo>
                    <a:pt x="4774" y="6168"/>
                    <a:pt x="6167" y="4795"/>
                    <a:pt x="6167" y="3084"/>
                  </a:cubicBezTo>
                  <a:cubicBezTo>
                    <a:pt x="6167" y="1373"/>
                    <a:pt x="4774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7042250" y="2127588"/>
              <a:ext cx="154200" cy="154200"/>
            </a:xfrm>
            <a:custGeom>
              <a:avLst/>
              <a:gdLst/>
              <a:ahLst/>
              <a:cxnLst/>
              <a:rect l="l" t="t" r="r" b="b"/>
              <a:pathLst>
                <a:path w="6168" h="6168" extrusionOk="0">
                  <a:moveTo>
                    <a:pt x="3084" y="1"/>
                  </a:moveTo>
                  <a:cubicBezTo>
                    <a:pt x="1393" y="1"/>
                    <a:pt x="1" y="1374"/>
                    <a:pt x="1" y="3084"/>
                  </a:cubicBezTo>
                  <a:cubicBezTo>
                    <a:pt x="1" y="4795"/>
                    <a:pt x="1393" y="6168"/>
                    <a:pt x="3084" y="6168"/>
                  </a:cubicBezTo>
                  <a:cubicBezTo>
                    <a:pt x="4795" y="6168"/>
                    <a:pt x="6168" y="4795"/>
                    <a:pt x="6168" y="3084"/>
                  </a:cubicBezTo>
                  <a:cubicBezTo>
                    <a:pt x="6168" y="1374"/>
                    <a:pt x="4795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6982575" y="429813"/>
              <a:ext cx="1081700" cy="1320750"/>
            </a:xfrm>
            <a:custGeom>
              <a:avLst/>
              <a:gdLst/>
              <a:ahLst/>
              <a:cxnLst/>
              <a:rect l="l" t="t" r="r" b="b"/>
              <a:pathLst>
                <a:path w="43268" h="52830" extrusionOk="0">
                  <a:moveTo>
                    <a:pt x="19460" y="0"/>
                  </a:moveTo>
                  <a:cubicBezTo>
                    <a:pt x="18040" y="0"/>
                    <a:pt x="16597" y="173"/>
                    <a:pt x="15159" y="535"/>
                  </a:cubicBezTo>
                  <a:cubicBezTo>
                    <a:pt x="5730" y="2883"/>
                    <a:pt x="1" y="12431"/>
                    <a:pt x="2368" y="21860"/>
                  </a:cubicBezTo>
                  <a:lnTo>
                    <a:pt x="6804" y="39525"/>
                  </a:lnTo>
                  <a:cubicBezTo>
                    <a:pt x="8793" y="47499"/>
                    <a:pt x="15954" y="52830"/>
                    <a:pt x="23832" y="52830"/>
                  </a:cubicBezTo>
                  <a:cubicBezTo>
                    <a:pt x="25250" y="52830"/>
                    <a:pt x="26691" y="52657"/>
                    <a:pt x="28129" y="52296"/>
                  </a:cubicBezTo>
                  <a:cubicBezTo>
                    <a:pt x="37558" y="49929"/>
                    <a:pt x="43267" y="40380"/>
                    <a:pt x="40900" y="30971"/>
                  </a:cubicBezTo>
                  <a:lnTo>
                    <a:pt x="36484" y="13306"/>
                  </a:lnTo>
                  <a:cubicBezTo>
                    <a:pt x="34512" y="5318"/>
                    <a:pt x="27330" y="0"/>
                    <a:pt x="19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7105425" y="516788"/>
              <a:ext cx="843475" cy="1140875"/>
            </a:xfrm>
            <a:custGeom>
              <a:avLst/>
              <a:gdLst/>
              <a:ahLst/>
              <a:cxnLst/>
              <a:rect l="l" t="t" r="r" b="b"/>
              <a:pathLst>
                <a:path w="33739" h="45635" fill="none" extrusionOk="0">
                  <a:moveTo>
                    <a:pt x="11598" y="1850"/>
                  </a:moveTo>
                  <a:lnTo>
                    <a:pt x="11598" y="1850"/>
                  </a:lnTo>
                  <a:cubicBezTo>
                    <a:pt x="4317" y="3661"/>
                    <a:pt x="0" y="11339"/>
                    <a:pt x="1910" y="18978"/>
                  </a:cubicBezTo>
                  <a:lnTo>
                    <a:pt x="5491" y="33281"/>
                  </a:lnTo>
                  <a:cubicBezTo>
                    <a:pt x="7400" y="40920"/>
                    <a:pt x="14860" y="45634"/>
                    <a:pt x="22121" y="43824"/>
                  </a:cubicBezTo>
                  <a:lnTo>
                    <a:pt x="22121" y="43824"/>
                  </a:lnTo>
                  <a:cubicBezTo>
                    <a:pt x="29402" y="42014"/>
                    <a:pt x="33738" y="34315"/>
                    <a:pt x="31829" y="26696"/>
                  </a:cubicBezTo>
                  <a:lnTo>
                    <a:pt x="28248" y="12394"/>
                  </a:lnTo>
                  <a:cubicBezTo>
                    <a:pt x="26318" y="4735"/>
                    <a:pt x="18898" y="0"/>
                    <a:pt x="11598" y="1850"/>
                  </a:cubicBezTo>
                  <a:close/>
                </a:path>
              </a:pathLst>
            </a:custGeom>
            <a:solidFill>
              <a:schemeClr val="dk2"/>
            </a:solidFill>
            <a:ln w="27350" cap="flat" cmpd="sng">
              <a:solidFill>
                <a:srgbClr val="FAF0D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6320650" y="337263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1" y="0"/>
                  </a:moveTo>
                  <a:lnTo>
                    <a:pt x="19277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18"/>
            <p:cNvSpPr/>
            <p:nvPr/>
          </p:nvSpPr>
          <p:spPr>
            <a:xfrm>
              <a:off x="6260975" y="396938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0" y="0"/>
                  </a:moveTo>
                  <a:lnTo>
                    <a:pt x="19276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18"/>
          <p:cNvGrpSpPr/>
          <p:nvPr/>
        </p:nvGrpSpPr>
        <p:grpSpPr>
          <a:xfrm>
            <a:off x="10904264" y="5775496"/>
            <a:ext cx="1287747" cy="1304045"/>
            <a:chOff x="-164575" y="3031625"/>
            <a:chExt cx="624150" cy="632050"/>
          </a:xfrm>
        </p:grpSpPr>
        <p:sp>
          <p:nvSpPr>
            <p:cNvPr id="1362" name="Google Shape;1362;p18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8" name="Google Shape;1368;p18"/>
          <p:cNvGrpSpPr/>
          <p:nvPr/>
        </p:nvGrpSpPr>
        <p:grpSpPr>
          <a:xfrm rot="-4511166" flipH="1">
            <a:off x="-215056" y="88921"/>
            <a:ext cx="1516491" cy="930945"/>
            <a:chOff x="3635425" y="69650"/>
            <a:chExt cx="965800" cy="592825"/>
          </a:xfrm>
        </p:grpSpPr>
        <p:sp>
          <p:nvSpPr>
            <p:cNvPr id="1369" name="Google Shape;1369;p18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91" name="Google Shape;1391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18"/>
          <p:cNvSpPr txBox="1">
            <a:spLocks noGrp="1"/>
          </p:cNvSpPr>
          <p:nvPr>
            <p:ph type="subTitle" idx="1"/>
          </p:nvPr>
        </p:nvSpPr>
        <p:spPr>
          <a:xfrm>
            <a:off x="6620132" y="3466433"/>
            <a:ext cx="39412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18"/>
          <p:cNvSpPr txBox="1">
            <a:spLocks noGrp="1"/>
          </p:cNvSpPr>
          <p:nvPr>
            <p:ph type="subTitle" idx="2"/>
          </p:nvPr>
        </p:nvSpPr>
        <p:spPr>
          <a:xfrm>
            <a:off x="1630667" y="3466433"/>
            <a:ext cx="39412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18"/>
          <p:cNvSpPr txBox="1">
            <a:spLocks noGrp="1"/>
          </p:cNvSpPr>
          <p:nvPr>
            <p:ph type="subTitle" idx="3"/>
          </p:nvPr>
        </p:nvSpPr>
        <p:spPr>
          <a:xfrm>
            <a:off x="1630667" y="2721233"/>
            <a:ext cx="394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95" name="Google Shape;1395;p18"/>
          <p:cNvSpPr txBox="1">
            <a:spLocks noGrp="1"/>
          </p:cNvSpPr>
          <p:nvPr>
            <p:ph type="subTitle" idx="4"/>
          </p:nvPr>
        </p:nvSpPr>
        <p:spPr>
          <a:xfrm>
            <a:off x="6620133" y="2721233"/>
            <a:ext cx="394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202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9"/>
          <p:cNvSpPr/>
          <p:nvPr/>
        </p:nvSpPr>
        <p:spPr>
          <a:xfrm>
            <a:off x="9617131" y="-702352"/>
            <a:ext cx="3857427" cy="3981811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8" name="Google Shape;1398;p19"/>
          <p:cNvSpPr/>
          <p:nvPr/>
        </p:nvSpPr>
        <p:spPr>
          <a:xfrm rot="5400000" flipH="1">
            <a:off x="9780245" y="4118669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9" name="Google Shape;1399;p19"/>
          <p:cNvSpPr/>
          <p:nvPr/>
        </p:nvSpPr>
        <p:spPr>
          <a:xfrm rot="5400000">
            <a:off x="788560" y="-2737075"/>
            <a:ext cx="2856401" cy="6651016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0" name="Google Shape;1400;p19"/>
          <p:cNvSpPr/>
          <p:nvPr/>
        </p:nvSpPr>
        <p:spPr>
          <a:xfrm rot="5400000">
            <a:off x="-1068729" y="3365764"/>
            <a:ext cx="4547399" cy="5545819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01" name="Google Shape;1401;p19"/>
          <p:cNvGrpSpPr/>
          <p:nvPr/>
        </p:nvGrpSpPr>
        <p:grpSpPr>
          <a:xfrm rot="2516882" flipH="1">
            <a:off x="11229980" y="-517902"/>
            <a:ext cx="1083571" cy="1211745"/>
            <a:chOff x="2180275" y="-47850"/>
            <a:chExt cx="812625" cy="908750"/>
          </a:xfrm>
        </p:grpSpPr>
        <p:sp>
          <p:nvSpPr>
            <p:cNvPr id="1402" name="Google Shape;1402;p1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0" name="Google Shape;1420;p19"/>
          <p:cNvGrpSpPr/>
          <p:nvPr/>
        </p:nvGrpSpPr>
        <p:grpSpPr>
          <a:xfrm rot="-9460325" flipH="1">
            <a:off x="340186" y="6112616"/>
            <a:ext cx="1099167" cy="1229187"/>
            <a:chOff x="2180275" y="-47850"/>
            <a:chExt cx="812625" cy="908750"/>
          </a:xfrm>
        </p:grpSpPr>
        <p:sp>
          <p:nvSpPr>
            <p:cNvPr id="1421" name="Google Shape;1421;p1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9" name="Google Shape;1439;p19"/>
          <p:cNvGrpSpPr/>
          <p:nvPr/>
        </p:nvGrpSpPr>
        <p:grpSpPr>
          <a:xfrm rot="6957884">
            <a:off x="-240654" y="6236059"/>
            <a:ext cx="862964" cy="529703"/>
            <a:chOff x="3635425" y="69650"/>
            <a:chExt cx="965800" cy="592825"/>
          </a:xfrm>
        </p:grpSpPr>
        <p:sp>
          <p:nvSpPr>
            <p:cNvPr id="1440" name="Google Shape;1440;p1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2" name="Google Shape;1462;p19"/>
          <p:cNvGrpSpPr/>
          <p:nvPr/>
        </p:nvGrpSpPr>
        <p:grpSpPr>
          <a:xfrm flipH="1">
            <a:off x="9842725" y="5242602"/>
            <a:ext cx="3406585" cy="2969433"/>
            <a:chOff x="-5434800" y="644925"/>
            <a:chExt cx="3658275" cy="3188825"/>
          </a:xfrm>
        </p:grpSpPr>
        <p:sp>
          <p:nvSpPr>
            <p:cNvPr id="1463" name="Google Shape;1463;p19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9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9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9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9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9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9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9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9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9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5" name="Google Shape;1505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6" name="Google Shape;1506;p19"/>
          <p:cNvSpPr txBox="1">
            <a:spLocks noGrp="1"/>
          </p:cNvSpPr>
          <p:nvPr>
            <p:ph type="subTitle" idx="1"/>
          </p:nvPr>
        </p:nvSpPr>
        <p:spPr>
          <a:xfrm>
            <a:off x="6442775" y="2223500"/>
            <a:ext cx="4338800" cy="32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19"/>
          <p:cNvSpPr txBox="1">
            <a:spLocks noGrp="1"/>
          </p:cNvSpPr>
          <p:nvPr>
            <p:ph type="subTitle" idx="2"/>
          </p:nvPr>
        </p:nvSpPr>
        <p:spPr>
          <a:xfrm>
            <a:off x="1410533" y="2223500"/>
            <a:ext cx="4338800" cy="32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139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20"/>
          <p:cNvSpPr/>
          <p:nvPr/>
        </p:nvSpPr>
        <p:spPr>
          <a:xfrm rot="-5400000" flipH="1">
            <a:off x="-591347" y="4147756"/>
            <a:ext cx="3857427" cy="3981811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0" name="Google Shape;1510;p20"/>
          <p:cNvSpPr/>
          <p:nvPr/>
        </p:nvSpPr>
        <p:spPr>
          <a:xfrm rot="-5400000" flipH="1">
            <a:off x="-947176" y="-600509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1" name="Google Shape;1511;p20"/>
          <p:cNvSpPr/>
          <p:nvPr/>
        </p:nvSpPr>
        <p:spPr>
          <a:xfrm rot="-5400000" flipH="1">
            <a:off x="8701207" y="-2622514"/>
            <a:ext cx="2683931" cy="624942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2" name="Google Shape;1512;p20"/>
          <p:cNvSpPr/>
          <p:nvPr/>
        </p:nvSpPr>
        <p:spPr>
          <a:xfrm rot="-5400000" flipH="1">
            <a:off x="8580758" y="3365764"/>
            <a:ext cx="4547399" cy="5545819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3" name="Google Shape;1513;p20"/>
          <p:cNvGrpSpPr/>
          <p:nvPr/>
        </p:nvGrpSpPr>
        <p:grpSpPr>
          <a:xfrm rot="-2516882">
            <a:off x="29965" y="-517902"/>
            <a:ext cx="1083571" cy="1211745"/>
            <a:chOff x="2180275" y="-47850"/>
            <a:chExt cx="812625" cy="908750"/>
          </a:xfrm>
        </p:grpSpPr>
        <p:sp>
          <p:nvSpPr>
            <p:cNvPr id="1514" name="Google Shape;1514;p20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0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20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20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20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32" name="Google Shape;1532;p20"/>
          <p:cNvGrpSpPr/>
          <p:nvPr/>
        </p:nvGrpSpPr>
        <p:grpSpPr>
          <a:xfrm rot="9460325">
            <a:off x="10904165" y="6112616"/>
            <a:ext cx="1099167" cy="1229187"/>
            <a:chOff x="2180275" y="-47850"/>
            <a:chExt cx="812625" cy="908750"/>
          </a:xfrm>
        </p:grpSpPr>
        <p:sp>
          <p:nvSpPr>
            <p:cNvPr id="1533" name="Google Shape;1533;p20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20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20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51" name="Google Shape;1551;p20"/>
          <p:cNvGrpSpPr/>
          <p:nvPr/>
        </p:nvGrpSpPr>
        <p:grpSpPr>
          <a:xfrm rot="-6957884" flipH="1">
            <a:off x="11721209" y="6236059"/>
            <a:ext cx="862964" cy="529703"/>
            <a:chOff x="3635425" y="69650"/>
            <a:chExt cx="965800" cy="592825"/>
          </a:xfrm>
        </p:grpSpPr>
        <p:sp>
          <p:nvSpPr>
            <p:cNvPr id="1552" name="Google Shape;1552;p20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0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0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4" name="Google Shape;1574;p20"/>
          <p:cNvGrpSpPr/>
          <p:nvPr/>
        </p:nvGrpSpPr>
        <p:grpSpPr>
          <a:xfrm rot="2700000" flipH="1">
            <a:off x="-1296740" y="5418295"/>
            <a:ext cx="3406287" cy="2969173"/>
            <a:chOff x="-5434800" y="644925"/>
            <a:chExt cx="3658275" cy="3188825"/>
          </a:xfrm>
        </p:grpSpPr>
        <p:sp>
          <p:nvSpPr>
            <p:cNvPr id="1575" name="Google Shape;1575;p20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0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0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0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0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20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20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17" name="Google Shape;1617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>
            <a:spLocks noGrp="1"/>
          </p:cNvSpPr>
          <p:nvPr>
            <p:ph type="subTitle" idx="1"/>
          </p:nvPr>
        </p:nvSpPr>
        <p:spPr>
          <a:xfrm>
            <a:off x="960000" y="3380275"/>
            <a:ext cx="319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20"/>
          <p:cNvSpPr txBox="1">
            <a:spLocks noGrp="1"/>
          </p:cNvSpPr>
          <p:nvPr>
            <p:ph type="subTitle" idx="2"/>
          </p:nvPr>
        </p:nvSpPr>
        <p:spPr>
          <a:xfrm>
            <a:off x="4500800" y="3380275"/>
            <a:ext cx="319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0" name="Google Shape;1620;p20"/>
          <p:cNvSpPr txBox="1">
            <a:spLocks noGrp="1"/>
          </p:cNvSpPr>
          <p:nvPr>
            <p:ph type="subTitle" idx="3"/>
          </p:nvPr>
        </p:nvSpPr>
        <p:spPr>
          <a:xfrm>
            <a:off x="8041433" y="3380275"/>
            <a:ext cx="319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20"/>
          <p:cNvSpPr txBox="1">
            <a:spLocks noGrp="1"/>
          </p:cNvSpPr>
          <p:nvPr>
            <p:ph type="subTitle" idx="4"/>
          </p:nvPr>
        </p:nvSpPr>
        <p:spPr>
          <a:xfrm>
            <a:off x="960000" y="2169167"/>
            <a:ext cx="3190400" cy="12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22" name="Google Shape;1622;p20"/>
          <p:cNvSpPr txBox="1">
            <a:spLocks noGrp="1"/>
          </p:cNvSpPr>
          <p:nvPr>
            <p:ph type="subTitle" idx="5"/>
          </p:nvPr>
        </p:nvSpPr>
        <p:spPr>
          <a:xfrm>
            <a:off x="4500805" y="2169167"/>
            <a:ext cx="3190400" cy="12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23" name="Google Shape;1623;p20"/>
          <p:cNvSpPr txBox="1">
            <a:spLocks noGrp="1"/>
          </p:cNvSpPr>
          <p:nvPr>
            <p:ph type="subTitle" idx="6"/>
          </p:nvPr>
        </p:nvSpPr>
        <p:spPr>
          <a:xfrm>
            <a:off x="8041433" y="2169167"/>
            <a:ext cx="3190400" cy="12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591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21"/>
          <p:cNvGrpSpPr/>
          <p:nvPr/>
        </p:nvGrpSpPr>
        <p:grpSpPr>
          <a:xfrm>
            <a:off x="-3057873" y="-566199"/>
            <a:ext cx="16225965" cy="10311653"/>
            <a:chOff x="-2293405" y="-424649"/>
            <a:chExt cx="12169474" cy="7733740"/>
          </a:xfrm>
        </p:grpSpPr>
        <p:sp>
          <p:nvSpPr>
            <p:cNvPr id="1626" name="Google Shape;1626;p21"/>
            <p:cNvSpPr/>
            <p:nvPr/>
          </p:nvSpPr>
          <p:spPr>
            <a:xfrm rot="5400000" flipH="1">
              <a:off x="-153579" y="-1099897"/>
              <a:ext cx="1733602" cy="3278784"/>
            </a:xfrm>
            <a:custGeom>
              <a:avLst/>
              <a:gdLst/>
              <a:ahLst/>
              <a:cxnLst/>
              <a:rect l="l" t="t" r="r" b="b"/>
              <a:pathLst>
                <a:path w="49415" h="74539" extrusionOk="0">
                  <a:moveTo>
                    <a:pt x="49414" y="1"/>
                  </a:moveTo>
                  <a:cubicBezTo>
                    <a:pt x="46589" y="339"/>
                    <a:pt x="43804" y="756"/>
                    <a:pt x="41159" y="1493"/>
                  </a:cubicBezTo>
                  <a:cubicBezTo>
                    <a:pt x="36643" y="2746"/>
                    <a:pt x="32485" y="4934"/>
                    <a:pt x="30417" y="8057"/>
                  </a:cubicBezTo>
                  <a:cubicBezTo>
                    <a:pt x="26160" y="14562"/>
                    <a:pt x="32207" y="22539"/>
                    <a:pt x="28765" y="29283"/>
                  </a:cubicBezTo>
                  <a:cubicBezTo>
                    <a:pt x="26060" y="34614"/>
                    <a:pt x="18302" y="37578"/>
                    <a:pt x="12533" y="41517"/>
                  </a:cubicBezTo>
                  <a:cubicBezTo>
                    <a:pt x="5272" y="46430"/>
                    <a:pt x="796" y="53393"/>
                    <a:pt x="319" y="60534"/>
                  </a:cubicBezTo>
                  <a:cubicBezTo>
                    <a:pt x="1" y="65328"/>
                    <a:pt x="1513" y="70202"/>
                    <a:pt x="4536" y="74539"/>
                  </a:cubicBezTo>
                  <a:lnTo>
                    <a:pt x="49414" y="74539"/>
                  </a:lnTo>
                  <a:lnTo>
                    <a:pt x="494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21"/>
            <p:cNvSpPr/>
            <p:nvPr/>
          </p:nvSpPr>
          <p:spPr>
            <a:xfrm rot="-3828850">
              <a:off x="-1197568" y="2815472"/>
              <a:ext cx="3046210" cy="4338957"/>
            </a:xfrm>
            <a:custGeom>
              <a:avLst/>
              <a:gdLst/>
              <a:ahLst/>
              <a:cxnLst/>
              <a:rect l="l" t="t" r="r" b="b"/>
              <a:pathLst>
                <a:path w="121844" h="173552" extrusionOk="0">
                  <a:moveTo>
                    <a:pt x="81619" y="1"/>
                  </a:moveTo>
                  <a:cubicBezTo>
                    <a:pt x="80393" y="1"/>
                    <a:pt x="79165" y="116"/>
                    <a:pt x="77940" y="366"/>
                  </a:cubicBezTo>
                  <a:cubicBezTo>
                    <a:pt x="69446" y="2116"/>
                    <a:pt x="63558" y="9735"/>
                    <a:pt x="59241" y="17254"/>
                  </a:cubicBezTo>
                  <a:cubicBezTo>
                    <a:pt x="54924" y="24655"/>
                    <a:pt x="51343" y="32492"/>
                    <a:pt x="46450" y="39514"/>
                  </a:cubicBezTo>
                  <a:cubicBezTo>
                    <a:pt x="41556" y="46517"/>
                    <a:pt x="35091" y="52843"/>
                    <a:pt x="26975" y="55608"/>
                  </a:cubicBezTo>
                  <a:cubicBezTo>
                    <a:pt x="24432" y="56470"/>
                    <a:pt x="21708" y="56912"/>
                    <a:pt x="18994" y="56912"/>
                  </a:cubicBezTo>
                  <a:cubicBezTo>
                    <a:pt x="13070" y="56912"/>
                    <a:pt x="7196" y="54804"/>
                    <a:pt x="3362" y="50356"/>
                  </a:cubicBezTo>
                  <a:lnTo>
                    <a:pt x="0" y="144588"/>
                  </a:lnTo>
                  <a:lnTo>
                    <a:pt x="87210" y="173552"/>
                  </a:lnTo>
                  <a:cubicBezTo>
                    <a:pt x="95386" y="160761"/>
                    <a:pt x="103920" y="145901"/>
                    <a:pt x="100021" y="131220"/>
                  </a:cubicBezTo>
                  <a:cubicBezTo>
                    <a:pt x="98131" y="124078"/>
                    <a:pt x="93397" y="117892"/>
                    <a:pt x="91785" y="110671"/>
                  </a:cubicBezTo>
                  <a:cubicBezTo>
                    <a:pt x="88801" y="97343"/>
                    <a:pt x="96878" y="84293"/>
                    <a:pt x="104934" y="73253"/>
                  </a:cubicBezTo>
                  <a:cubicBezTo>
                    <a:pt x="112991" y="62232"/>
                    <a:pt x="121843" y="50077"/>
                    <a:pt x="120709" y="36471"/>
                  </a:cubicBezTo>
                  <a:cubicBezTo>
                    <a:pt x="119635" y="23899"/>
                    <a:pt x="110067" y="13594"/>
                    <a:pt x="99524" y="6612"/>
                  </a:cubicBezTo>
                  <a:cubicBezTo>
                    <a:pt x="94145" y="3048"/>
                    <a:pt x="87916" y="1"/>
                    <a:pt x="81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21"/>
            <p:cNvSpPr/>
            <p:nvPr/>
          </p:nvSpPr>
          <p:spPr>
            <a:xfrm rot="-5400000" flipH="1">
              <a:off x="7049693" y="2480160"/>
              <a:ext cx="1628832" cy="4023920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72370" y="1"/>
                  </a:moveTo>
                  <a:cubicBezTo>
                    <a:pt x="51205" y="5889"/>
                    <a:pt x="35648" y="27671"/>
                    <a:pt x="36941" y="49613"/>
                  </a:cubicBezTo>
                  <a:cubicBezTo>
                    <a:pt x="38135" y="69824"/>
                    <a:pt x="51821" y="88941"/>
                    <a:pt x="47942" y="108814"/>
                  </a:cubicBezTo>
                  <a:cubicBezTo>
                    <a:pt x="47226" y="112593"/>
                    <a:pt x="45654" y="116492"/>
                    <a:pt x="42432" y="118581"/>
                  </a:cubicBezTo>
                  <a:cubicBezTo>
                    <a:pt x="40283" y="119974"/>
                    <a:pt x="37697" y="120372"/>
                    <a:pt x="35251" y="120948"/>
                  </a:cubicBezTo>
                  <a:cubicBezTo>
                    <a:pt x="23514" y="123614"/>
                    <a:pt x="12414" y="130437"/>
                    <a:pt x="6327" y="140821"/>
                  </a:cubicBezTo>
                  <a:cubicBezTo>
                    <a:pt x="259" y="151185"/>
                    <a:pt x="1" y="165210"/>
                    <a:pt x="7202" y="174858"/>
                  </a:cubicBezTo>
                  <a:lnTo>
                    <a:pt x="75096" y="171556"/>
                  </a:lnTo>
                  <a:lnTo>
                    <a:pt x="7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21"/>
            <p:cNvSpPr/>
            <p:nvPr/>
          </p:nvSpPr>
          <p:spPr>
            <a:xfrm>
              <a:off x="7001952" y="-424649"/>
              <a:ext cx="2505994" cy="2089584"/>
            </a:xfrm>
            <a:custGeom>
              <a:avLst/>
              <a:gdLst/>
              <a:ahLst/>
              <a:cxnLst/>
              <a:rect l="l" t="t" r="r" b="b"/>
              <a:pathLst>
                <a:path w="77483" h="64608" extrusionOk="0">
                  <a:moveTo>
                    <a:pt x="140" y="1"/>
                  </a:moveTo>
                  <a:lnTo>
                    <a:pt x="140" y="1"/>
                  </a:lnTo>
                  <a:cubicBezTo>
                    <a:pt x="0" y="6227"/>
                    <a:pt x="359" y="12632"/>
                    <a:pt x="2845" y="18361"/>
                  </a:cubicBezTo>
                  <a:cubicBezTo>
                    <a:pt x="5332" y="24071"/>
                    <a:pt x="10245" y="29044"/>
                    <a:pt x="16352" y="30218"/>
                  </a:cubicBezTo>
                  <a:cubicBezTo>
                    <a:pt x="17516" y="30440"/>
                    <a:pt x="18701" y="30526"/>
                    <a:pt x="19896" y="30526"/>
                  </a:cubicBezTo>
                  <a:cubicBezTo>
                    <a:pt x="23825" y="30526"/>
                    <a:pt x="27874" y="29604"/>
                    <a:pt x="31722" y="29604"/>
                  </a:cubicBezTo>
                  <a:cubicBezTo>
                    <a:pt x="34028" y="29604"/>
                    <a:pt x="36262" y="29935"/>
                    <a:pt x="38354" y="30993"/>
                  </a:cubicBezTo>
                  <a:cubicBezTo>
                    <a:pt x="46470" y="35071"/>
                    <a:pt x="46390" y="46549"/>
                    <a:pt x="50906" y="54427"/>
                  </a:cubicBezTo>
                  <a:cubicBezTo>
                    <a:pt x="54554" y="60705"/>
                    <a:pt x="61788" y="64607"/>
                    <a:pt x="69005" y="64607"/>
                  </a:cubicBezTo>
                  <a:cubicBezTo>
                    <a:pt x="70523" y="64607"/>
                    <a:pt x="72041" y="64435"/>
                    <a:pt x="73524" y="64075"/>
                  </a:cubicBezTo>
                  <a:lnTo>
                    <a:pt x="77482" y="117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30" name="Google Shape;1630;p21"/>
            <p:cNvGrpSpPr/>
            <p:nvPr/>
          </p:nvGrpSpPr>
          <p:grpSpPr>
            <a:xfrm rot="-1158590">
              <a:off x="7786247" y="4262516"/>
              <a:ext cx="1793633" cy="1446062"/>
              <a:chOff x="8407218" y="2866971"/>
              <a:chExt cx="2624389" cy="2115834"/>
            </a:xfrm>
          </p:grpSpPr>
          <p:sp>
            <p:nvSpPr>
              <p:cNvPr id="1631" name="Google Shape;1631;p21"/>
              <p:cNvSpPr/>
              <p:nvPr/>
            </p:nvSpPr>
            <p:spPr>
              <a:xfrm>
                <a:off x="8479596" y="3024262"/>
                <a:ext cx="1026393" cy="6802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29164" extrusionOk="0">
                    <a:moveTo>
                      <a:pt x="0" y="1"/>
                    </a:moveTo>
                    <a:lnTo>
                      <a:pt x="0" y="19416"/>
                    </a:lnTo>
                    <a:lnTo>
                      <a:pt x="44003" y="2916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32" name="Google Shape;1632;p21"/>
              <p:cNvGrpSpPr/>
              <p:nvPr/>
            </p:nvGrpSpPr>
            <p:grpSpPr>
              <a:xfrm>
                <a:off x="8407218" y="2866971"/>
                <a:ext cx="2624389" cy="2115834"/>
                <a:chOff x="281500" y="2833900"/>
                <a:chExt cx="2812850" cy="2267775"/>
              </a:xfrm>
            </p:grpSpPr>
            <p:sp>
              <p:nvSpPr>
                <p:cNvPr id="1633" name="Google Shape;1633;p21"/>
                <p:cNvSpPr/>
                <p:nvPr/>
              </p:nvSpPr>
              <p:spPr>
                <a:xfrm>
                  <a:off x="348625" y="2846400"/>
                  <a:ext cx="1361675" cy="3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67" h="13028" extrusionOk="0">
                      <a:moveTo>
                        <a:pt x="10586" y="1"/>
                      </a:moveTo>
                      <a:cubicBezTo>
                        <a:pt x="6988" y="1"/>
                        <a:pt x="3410" y="272"/>
                        <a:pt x="1" y="873"/>
                      </a:cubicBezTo>
                      <a:cubicBezTo>
                        <a:pt x="15776" y="7139"/>
                        <a:pt x="35071" y="11754"/>
                        <a:pt x="54467" y="13027"/>
                      </a:cubicBezTo>
                      <a:cubicBezTo>
                        <a:pt x="50886" y="9248"/>
                        <a:pt x="44361" y="6562"/>
                        <a:pt x="37558" y="4473"/>
                      </a:cubicBezTo>
                      <a:cubicBezTo>
                        <a:pt x="31869" y="2703"/>
                        <a:pt x="25801" y="1271"/>
                        <a:pt x="19396" y="515"/>
                      </a:cubicBezTo>
                      <a:cubicBezTo>
                        <a:pt x="16501" y="183"/>
                        <a:pt x="13537" y="1"/>
                        <a:pt x="105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1"/>
                <p:cNvSpPr/>
                <p:nvPr/>
              </p:nvSpPr>
              <p:spPr>
                <a:xfrm>
                  <a:off x="298743" y="2883130"/>
                  <a:ext cx="1332049" cy="30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8" h="12036" fill="none" extrusionOk="0">
                      <a:moveTo>
                        <a:pt x="1" y="1035"/>
                      </a:moveTo>
                      <a:cubicBezTo>
                        <a:pt x="10444" y="0"/>
                        <a:pt x="21365" y="20"/>
                        <a:pt x="31491" y="1731"/>
                      </a:cubicBezTo>
                      <a:cubicBezTo>
                        <a:pt x="41616" y="3482"/>
                        <a:pt x="50886" y="7023"/>
                        <a:pt x="56257" y="12036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1"/>
                <p:cNvSpPr/>
                <p:nvPr/>
              </p:nvSpPr>
              <p:spPr>
                <a:xfrm>
                  <a:off x="511750" y="2926400"/>
                  <a:ext cx="1043400" cy="25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36" h="10345" fill="none" extrusionOk="0">
                      <a:moveTo>
                        <a:pt x="0" y="955"/>
                      </a:moveTo>
                      <a:cubicBezTo>
                        <a:pt x="7818" y="0"/>
                        <a:pt x="16173" y="398"/>
                        <a:pt x="23573" y="2069"/>
                      </a:cubicBezTo>
                      <a:cubicBezTo>
                        <a:pt x="30993" y="3740"/>
                        <a:pt x="37399" y="6664"/>
                        <a:pt x="41735" y="10344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6" name="Google Shape;1636;p21"/>
                <p:cNvSpPr/>
                <p:nvPr/>
              </p:nvSpPr>
              <p:spPr>
                <a:xfrm>
                  <a:off x="1661050" y="2846400"/>
                  <a:ext cx="1362175" cy="3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87" h="13028" extrusionOk="0">
                      <a:moveTo>
                        <a:pt x="43901" y="1"/>
                      </a:moveTo>
                      <a:cubicBezTo>
                        <a:pt x="40950" y="1"/>
                        <a:pt x="37986" y="183"/>
                        <a:pt x="35091" y="515"/>
                      </a:cubicBezTo>
                      <a:cubicBezTo>
                        <a:pt x="28686" y="1271"/>
                        <a:pt x="22618" y="2703"/>
                        <a:pt x="16929" y="4473"/>
                      </a:cubicBezTo>
                      <a:cubicBezTo>
                        <a:pt x="10126" y="6562"/>
                        <a:pt x="3581" y="9248"/>
                        <a:pt x="0" y="13027"/>
                      </a:cubicBezTo>
                      <a:cubicBezTo>
                        <a:pt x="19376" y="11754"/>
                        <a:pt x="38672" y="7139"/>
                        <a:pt x="54487" y="873"/>
                      </a:cubicBezTo>
                      <a:cubicBezTo>
                        <a:pt x="51077" y="272"/>
                        <a:pt x="47499" y="1"/>
                        <a:pt x="439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7" name="Google Shape;1637;p21"/>
                <p:cNvSpPr/>
                <p:nvPr/>
              </p:nvSpPr>
              <p:spPr>
                <a:xfrm>
                  <a:off x="1740137" y="2883127"/>
                  <a:ext cx="1343051" cy="30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7" h="12036" fill="none" extrusionOk="0">
                      <a:moveTo>
                        <a:pt x="56277" y="1035"/>
                      </a:moveTo>
                      <a:cubicBezTo>
                        <a:pt x="45833" y="0"/>
                        <a:pt x="34892" y="20"/>
                        <a:pt x="24767" y="1731"/>
                      </a:cubicBezTo>
                      <a:cubicBezTo>
                        <a:pt x="14661" y="3482"/>
                        <a:pt x="5371" y="7023"/>
                        <a:pt x="0" y="12036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1"/>
                <p:cNvSpPr/>
                <p:nvPr/>
              </p:nvSpPr>
              <p:spPr>
                <a:xfrm>
                  <a:off x="1816700" y="2926400"/>
                  <a:ext cx="1043400" cy="25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36" h="10345" fill="none" extrusionOk="0">
                      <a:moveTo>
                        <a:pt x="41736" y="955"/>
                      </a:moveTo>
                      <a:cubicBezTo>
                        <a:pt x="33918" y="0"/>
                        <a:pt x="25563" y="398"/>
                        <a:pt x="18163" y="2069"/>
                      </a:cubicBezTo>
                      <a:cubicBezTo>
                        <a:pt x="10743" y="3740"/>
                        <a:pt x="4318" y="6664"/>
                        <a:pt x="1" y="10344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1"/>
                <p:cNvSpPr/>
                <p:nvPr/>
              </p:nvSpPr>
              <p:spPr>
                <a:xfrm>
                  <a:off x="281500" y="2833900"/>
                  <a:ext cx="1263700" cy="226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8" h="90711" extrusionOk="0">
                      <a:moveTo>
                        <a:pt x="0" y="0"/>
                      </a:moveTo>
                      <a:lnTo>
                        <a:pt x="0" y="79551"/>
                      </a:lnTo>
                      <a:lnTo>
                        <a:pt x="50547" y="90711"/>
                      </a:lnTo>
                      <a:lnTo>
                        <a:pt x="50547" y="111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1"/>
                <p:cNvSpPr/>
                <p:nvPr/>
              </p:nvSpPr>
              <p:spPr>
                <a:xfrm>
                  <a:off x="1830625" y="2833900"/>
                  <a:ext cx="1263725" cy="226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9" h="90711" extrusionOk="0">
                      <a:moveTo>
                        <a:pt x="50548" y="0"/>
                      </a:moveTo>
                      <a:lnTo>
                        <a:pt x="1" y="11160"/>
                      </a:lnTo>
                      <a:lnTo>
                        <a:pt x="1" y="90711"/>
                      </a:lnTo>
                      <a:lnTo>
                        <a:pt x="50548" y="79551"/>
                      </a:lnTo>
                      <a:lnTo>
                        <a:pt x="5054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1"/>
                <p:cNvSpPr/>
                <p:nvPr/>
              </p:nvSpPr>
              <p:spPr>
                <a:xfrm>
                  <a:off x="1916175" y="2952750"/>
                  <a:ext cx="1100575" cy="128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23" h="51364" extrusionOk="0">
                      <a:moveTo>
                        <a:pt x="44023" y="0"/>
                      </a:moveTo>
                      <a:lnTo>
                        <a:pt x="0" y="9708"/>
                      </a:lnTo>
                      <a:lnTo>
                        <a:pt x="0" y="51363"/>
                      </a:lnTo>
                      <a:lnTo>
                        <a:pt x="44023" y="41616"/>
                      </a:lnTo>
                      <a:lnTo>
                        <a:pt x="4402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1"/>
                <p:cNvSpPr/>
                <p:nvPr/>
              </p:nvSpPr>
              <p:spPr>
                <a:xfrm>
                  <a:off x="359075" y="4641809"/>
                  <a:ext cx="1100100" cy="3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4" extrusionOk="0">
                      <a:moveTo>
                        <a:pt x="0" y="1"/>
                      </a:moveTo>
                      <a:lnTo>
                        <a:pt x="0" y="2826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1"/>
                <p:cNvSpPr/>
                <p:nvPr/>
              </p:nvSpPr>
              <p:spPr>
                <a:xfrm>
                  <a:off x="359075" y="4523959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3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1"/>
                <p:cNvSpPr/>
                <p:nvPr/>
              </p:nvSpPr>
              <p:spPr>
                <a:xfrm>
                  <a:off x="359075" y="4405584"/>
                  <a:ext cx="1100100" cy="3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3" extrusionOk="0">
                      <a:moveTo>
                        <a:pt x="0" y="1"/>
                      </a:moveTo>
                      <a:lnTo>
                        <a:pt x="0" y="2825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1"/>
                <p:cNvSpPr/>
                <p:nvPr/>
              </p:nvSpPr>
              <p:spPr>
                <a:xfrm>
                  <a:off x="359075" y="4287734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3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1"/>
                <p:cNvSpPr/>
                <p:nvPr/>
              </p:nvSpPr>
              <p:spPr>
                <a:xfrm>
                  <a:off x="359075" y="4169359"/>
                  <a:ext cx="1100100" cy="3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3" extrusionOk="0">
                      <a:moveTo>
                        <a:pt x="0" y="1"/>
                      </a:moveTo>
                      <a:lnTo>
                        <a:pt x="0" y="2825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1"/>
                <p:cNvSpPr/>
                <p:nvPr/>
              </p:nvSpPr>
              <p:spPr>
                <a:xfrm>
                  <a:off x="359075" y="4051509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2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1"/>
                <p:cNvSpPr/>
                <p:nvPr/>
              </p:nvSpPr>
              <p:spPr>
                <a:xfrm>
                  <a:off x="359075" y="3933134"/>
                  <a:ext cx="1100100" cy="3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3" extrusionOk="0">
                      <a:moveTo>
                        <a:pt x="0" y="1"/>
                      </a:moveTo>
                      <a:lnTo>
                        <a:pt x="0" y="2825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1"/>
                <p:cNvSpPr/>
                <p:nvPr/>
              </p:nvSpPr>
              <p:spPr>
                <a:xfrm>
                  <a:off x="359075" y="3815284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2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1"/>
                <p:cNvSpPr/>
                <p:nvPr/>
              </p:nvSpPr>
              <p:spPr>
                <a:xfrm>
                  <a:off x="359075" y="3697409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3"/>
                      </a:lnTo>
                      <a:lnTo>
                        <a:pt x="44003" y="97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1"/>
                <p:cNvSpPr/>
                <p:nvPr/>
              </p:nvSpPr>
              <p:spPr>
                <a:xfrm>
                  <a:off x="359075" y="3579034"/>
                  <a:ext cx="1100100" cy="3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4" extrusionOk="0">
                      <a:moveTo>
                        <a:pt x="0" y="1"/>
                      </a:moveTo>
                      <a:lnTo>
                        <a:pt x="0" y="2806"/>
                      </a:lnTo>
                      <a:lnTo>
                        <a:pt x="44003" y="12533"/>
                      </a:lnTo>
                      <a:lnTo>
                        <a:pt x="44003" y="972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1"/>
                <p:cNvSpPr/>
                <p:nvPr/>
              </p:nvSpPr>
              <p:spPr>
                <a:xfrm>
                  <a:off x="1967900" y="3025350"/>
                  <a:ext cx="997150" cy="113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6" h="45556" extrusionOk="0">
                      <a:moveTo>
                        <a:pt x="39885" y="1"/>
                      </a:moveTo>
                      <a:lnTo>
                        <a:pt x="0" y="8833"/>
                      </a:lnTo>
                      <a:lnTo>
                        <a:pt x="0" y="45555"/>
                      </a:lnTo>
                      <a:lnTo>
                        <a:pt x="39885" y="36723"/>
                      </a:lnTo>
                      <a:lnTo>
                        <a:pt x="3988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3" name="Google Shape;1653;p21"/>
                <p:cNvSpPr/>
                <p:nvPr/>
              </p:nvSpPr>
              <p:spPr>
                <a:xfrm>
                  <a:off x="2023600" y="3123325"/>
                  <a:ext cx="885250" cy="2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0" h="10027" extrusionOk="0">
                      <a:moveTo>
                        <a:pt x="35409" y="1"/>
                      </a:moveTo>
                      <a:lnTo>
                        <a:pt x="0" y="7838"/>
                      </a:lnTo>
                      <a:lnTo>
                        <a:pt x="0" y="10027"/>
                      </a:lnTo>
                      <a:lnTo>
                        <a:pt x="35409" y="2189"/>
                      </a:lnTo>
                      <a:lnTo>
                        <a:pt x="3540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4" name="Google Shape;1654;p21"/>
                <p:cNvSpPr/>
                <p:nvPr/>
              </p:nvSpPr>
              <p:spPr>
                <a:xfrm>
                  <a:off x="2023600" y="3241700"/>
                  <a:ext cx="885250" cy="2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0" h="10027" extrusionOk="0">
                      <a:moveTo>
                        <a:pt x="35409" y="0"/>
                      </a:moveTo>
                      <a:lnTo>
                        <a:pt x="0" y="7838"/>
                      </a:lnTo>
                      <a:lnTo>
                        <a:pt x="0" y="10026"/>
                      </a:lnTo>
                      <a:lnTo>
                        <a:pt x="35409" y="2188"/>
                      </a:lnTo>
                      <a:lnTo>
                        <a:pt x="3540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5" name="Google Shape;1655;p21"/>
                <p:cNvSpPr/>
                <p:nvPr/>
              </p:nvSpPr>
              <p:spPr>
                <a:xfrm>
                  <a:off x="1545175" y="3112875"/>
                  <a:ext cx="285475" cy="19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79552" extrusionOk="0">
                      <a:moveTo>
                        <a:pt x="0" y="1"/>
                      </a:moveTo>
                      <a:lnTo>
                        <a:pt x="0" y="79552"/>
                      </a:lnTo>
                      <a:lnTo>
                        <a:pt x="11419" y="79552"/>
                      </a:lnTo>
                      <a:lnTo>
                        <a:pt x="1141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6" name="Google Shape;1656;p21"/>
                <p:cNvSpPr/>
                <p:nvPr/>
              </p:nvSpPr>
              <p:spPr>
                <a:xfrm>
                  <a:off x="1545175" y="3112875"/>
                  <a:ext cx="285475" cy="19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79552" extrusionOk="0">
                      <a:moveTo>
                        <a:pt x="0" y="1"/>
                      </a:moveTo>
                      <a:lnTo>
                        <a:pt x="0" y="79552"/>
                      </a:lnTo>
                      <a:lnTo>
                        <a:pt x="11419" y="79552"/>
                      </a:lnTo>
                      <a:lnTo>
                        <a:pt x="11419" y="1"/>
                      </a:lnTo>
                      <a:close/>
                    </a:path>
                  </a:pathLst>
                </a:custGeom>
                <a:solidFill>
                  <a:srgbClr val="000000">
                    <a:alpha val="15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Google Shape;1657;p21"/>
                <p:cNvSpPr/>
                <p:nvPr/>
              </p:nvSpPr>
              <p:spPr>
                <a:xfrm>
                  <a:off x="1545175" y="4820675"/>
                  <a:ext cx="285475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2885" extrusionOk="0">
                      <a:moveTo>
                        <a:pt x="0" y="1"/>
                      </a:moveTo>
                      <a:lnTo>
                        <a:pt x="0" y="2885"/>
                      </a:lnTo>
                      <a:lnTo>
                        <a:pt x="11419" y="2885"/>
                      </a:lnTo>
                      <a:lnTo>
                        <a:pt x="11419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8" name="Google Shape;1658;p21"/>
                <p:cNvSpPr/>
                <p:nvPr/>
              </p:nvSpPr>
              <p:spPr>
                <a:xfrm>
                  <a:off x="1545175" y="3217325"/>
                  <a:ext cx="285475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2885" extrusionOk="0">
                      <a:moveTo>
                        <a:pt x="0" y="0"/>
                      </a:moveTo>
                      <a:lnTo>
                        <a:pt x="0" y="2885"/>
                      </a:lnTo>
                      <a:lnTo>
                        <a:pt x="11419" y="2885"/>
                      </a:lnTo>
                      <a:lnTo>
                        <a:pt x="114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9" name="Google Shape;1659;p21"/>
                <p:cNvSpPr/>
                <p:nvPr/>
              </p:nvSpPr>
              <p:spPr>
                <a:xfrm>
                  <a:off x="1545175" y="4947500"/>
                  <a:ext cx="285475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2885" extrusionOk="0">
                      <a:moveTo>
                        <a:pt x="0" y="0"/>
                      </a:moveTo>
                      <a:lnTo>
                        <a:pt x="0" y="2885"/>
                      </a:lnTo>
                      <a:lnTo>
                        <a:pt x="11419" y="2885"/>
                      </a:lnTo>
                      <a:lnTo>
                        <a:pt x="114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0" name="Google Shape;1660;p21"/>
                <p:cNvSpPr/>
                <p:nvPr/>
              </p:nvSpPr>
              <p:spPr>
                <a:xfrm>
                  <a:off x="1603350" y="3371000"/>
                  <a:ext cx="161175" cy="13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7" h="55044" extrusionOk="0">
                      <a:moveTo>
                        <a:pt x="2865" y="0"/>
                      </a:moveTo>
                      <a:cubicBezTo>
                        <a:pt x="2865" y="1592"/>
                        <a:pt x="1572" y="2865"/>
                        <a:pt x="1" y="2865"/>
                      </a:cubicBezTo>
                      <a:lnTo>
                        <a:pt x="1" y="52199"/>
                      </a:lnTo>
                      <a:cubicBezTo>
                        <a:pt x="1572" y="52199"/>
                        <a:pt x="2865" y="53452"/>
                        <a:pt x="2865" y="55043"/>
                      </a:cubicBezTo>
                      <a:lnTo>
                        <a:pt x="3582" y="55043"/>
                      </a:lnTo>
                      <a:cubicBezTo>
                        <a:pt x="3582" y="53492"/>
                        <a:pt x="4855" y="52199"/>
                        <a:pt x="6446" y="52199"/>
                      </a:cubicBezTo>
                      <a:lnTo>
                        <a:pt x="6446" y="2865"/>
                      </a:lnTo>
                      <a:cubicBezTo>
                        <a:pt x="4875" y="2865"/>
                        <a:pt x="3582" y="1592"/>
                        <a:pt x="358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1" name="Google Shape;1661;p21"/>
              <p:cNvSpPr/>
              <p:nvPr/>
            </p:nvSpPr>
            <p:spPr>
              <a:xfrm>
                <a:off x="9932370" y="4434700"/>
                <a:ext cx="1026836" cy="292822"/>
              </a:xfrm>
              <a:custGeom>
                <a:avLst/>
                <a:gdLst/>
                <a:ahLst/>
                <a:cxnLst/>
                <a:rect l="l" t="t" r="r" b="b"/>
                <a:pathLst>
                  <a:path w="44023" h="12554" extrusionOk="0">
                    <a:moveTo>
                      <a:pt x="44023" y="1"/>
                    </a:moveTo>
                    <a:lnTo>
                      <a:pt x="0" y="9728"/>
                    </a:lnTo>
                    <a:lnTo>
                      <a:pt x="0" y="12553"/>
                    </a:lnTo>
                    <a:lnTo>
                      <a:pt x="44023" y="2826"/>
                    </a:lnTo>
                    <a:lnTo>
                      <a:pt x="44023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21"/>
              <p:cNvSpPr/>
              <p:nvPr/>
            </p:nvSpPr>
            <p:spPr>
              <a:xfrm>
                <a:off x="9932370" y="4553750"/>
                <a:ext cx="1026836" cy="292822"/>
              </a:xfrm>
              <a:custGeom>
                <a:avLst/>
                <a:gdLst/>
                <a:ahLst/>
                <a:cxnLst/>
                <a:rect l="l" t="t" r="r" b="b"/>
                <a:pathLst>
                  <a:path w="44023" h="12554" extrusionOk="0">
                    <a:moveTo>
                      <a:pt x="44023" y="1"/>
                    </a:moveTo>
                    <a:lnTo>
                      <a:pt x="0" y="9728"/>
                    </a:lnTo>
                    <a:lnTo>
                      <a:pt x="0" y="12553"/>
                    </a:lnTo>
                    <a:lnTo>
                      <a:pt x="44023" y="2826"/>
                    </a:lnTo>
                    <a:lnTo>
                      <a:pt x="44023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21"/>
              <p:cNvSpPr/>
              <p:nvPr/>
            </p:nvSpPr>
            <p:spPr>
              <a:xfrm>
                <a:off x="8477508" y="3024262"/>
                <a:ext cx="1026393" cy="6802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29164" extrusionOk="0">
                    <a:moveTo>
                      <a:pt x="0" y="1"/>
                    </a:moveTo>
                    <a:lnTo>
                      <a:pt x="0" y="19416"/>
                    </a:lnTo>
                    <a:lnTo>
                      <a:pt x="44003" y="2916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4" name="Google Shape;1664;p21"/>
            <p:cNvGrpSpPr/>
            <p:nvPr/>
          </p:nvGrpSpPr>
          <p:grpSpPr>
            <a:xfrm flipH="1">
              <a:off x="8424009" y="-525"/>
              <a:ext cx="965805" cy="1080049"/>
              <a:chOff x="2180275" y="-47850"/>
              <a:chExt cx="812625" cy="908750"/>
            </a:xfrm>
          </p:grpSpPr>
          <p:sp>
            <p:nvSpPr>
              <p:cNvPr id="1665" name="Google Shape;1665;p21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21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21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21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21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21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21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21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21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21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21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21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21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21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21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1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1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1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3" name="Google Shape;1683;p21"/>
            <p:cNvGrpSpPr/>
            <p:nvPr/>
          </p:nvGrpSpPr>
          <p:grpSpPr>
            <a:xfrm flipH="1">
              <a:off x="-10" y="4490840"/>
              <a:ext cx="808461" cy="818631"/>
              <a:chOff x="-164575" y="3031625"/>
              <a:chExt cx="624150" cy="632050"/>
            </a:xfrm>
          </p:grpSpPr>
          <p:sp>
            <p:nvSpPr>
              <p:cNvPr id="1684" name="Google Shape;1684;p21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21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21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21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21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21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90" name="Google Shape;1690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1" name="Google Shape;1691;p21"/>
          <p:cNvSpPr txBox="1">
            <a:spLocks noGrp="1"/>
          </p:cNvSpPr>
          <p:nvPr>
            <p:ph type="subTitle" idx="1"/>
          </p:nvPr>
        </p:nvSpPr>
        <p:spPr>
          <a:xfrm>
            <a:off x="1835431" y="2660400"/>
            <a:ext cx="33484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2" name="Google Shape;1692;p21"/>
          <p:cNvSpPr txBox="1">
            <a:spLocks noGrp="1"/>
          </p:cNvSpPr>
          <p:nvPr>
            <p:ph type="subTitle" idx="2"/>
          </p:nvPr>
        </p:nvSpPr>
        <p:spPr>
          <a:xfrm>
            <a:off x="7008169" y="2660400"/>
            <a:ext cx="33484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1"/>
          <p:cNvSpPr txBox="1">
            <a:spLocks noGrp="1"/>
          </p:cNvSpPr>
          <p:nvPr>
            <p:ph type="subTitle" idx="3"/>
          </p:nvPr>
        </p:nvSpPr>
        <p:spPr>
          <a:xfrm>
            <a:off x="1835431" y="4850900"/>
            <a:ext cx="33484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4" name="Google Shape;1694;p21"/>
          <p:cNvSpPr txBox="1">
            <a:spLocks noGrp="1"/>
          </p:cNvSpPr>
          <p:nvPr>
            <p:ph type="subTitle" idx="4"/>
          </p:nvPr>
        </p:nvSpPr>
        <p:spPr>
          <a:xfrm>
            <a:off x="7008169" y="4850900"/>
            <a:ext cx="33484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5" name="Google Shape;1695;p21"/>
          <p:cNvSpPr txBox="1">
            <a:spLocks noGrp="1"/>
          </p:cNvSpPr>
          <p:nvPr>
            <p:ph type="subTitle" idx="5"/>
          </p:nvPr>
        </p:nvSpPr>
        <p:spPr>
          <a:xfrm>
            <a:off x="1835431" y="1986267"/>
            <a:ext cx="33484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6" name="Google Shape;1696;p21"/>
          <p:cNvSpPr txBox="1">
            <a:spLocks noGrp="1"/>
          </p:cNvSpPr>
          <p:nvPr>
            <p:ph type="subTitle" idx="6"/>
          </p:nvPr>
        </p:nvSpPr>
        <p:spPr>
          <a:xfrm>
            <a:off x="1835431" y="4176900"/>
            <a:ext cx="33484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7" name="Google Shape;1697;p21"/>
          <p:cNvSpPr txBox="1">
            <a:spLocks noGrp="1"/>
          </p:cNvSpPr>
          <p:nvPr>
            <p:ph type="subTitle" idx="7"/>
          </p:nvPr>
        </p:nvSpPr>
        <p:spPr>
          <a:xfrm>
            <a:off x="7008164" y="1986267"/>
            <a:ext cx="33484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8" name="Google Shape;1698;p21"/>
          <p:cNvSpPr txBox="1">
            <a:spLocks noGrp="1"/>
          </p:cNvSpPr>
          <p:nvPr>
            <p:ph type="subTitle" idx="8"/>
          </p:nvPr>
        </p:nvSpPr>
        <p:spPr>
          <a:xfrm>
            <a:off x="7008164" y="4176900"/>
            <a:ext cx="33484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3372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22"/>
          <p:cNvSpPr/>
          <p:nvPr/>
        </p:nvSpPr>
        <p:spPr>
          <a:xfrm rot="-5400000">
            <a:off x="9800913" y="-1150241"/>
            <a:ext cx="3083264" cy="3760221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1" name="Google Shape;1701;p22"/>
          <p:cNvSpPr/>
          <p:nvPr/>
        </p:nvSpPr>
        <p:spPr>
          <a:xfrm rot="-5400000" flipH="1">
            <a:off x="-679128" y="4493177"/>
            <a:ext cx="3260191" cy="3935235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2" name="Google Shape;1702;p22"/>
          <p:cNvSpPr/>
          <p:nvPr/>
        </p:nvSpPr>
        <p:spPr>
          <a:xfrm rot="-5400000" flipH="1">
            <a:off x="-997976" y="-742054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3" name="Google Shape;1703;p22"/>
          <p:cNvSpPr/>
          <p:nvPr/>
        </p:nvSpPr>
        <p:spPr>
          <a:xfrm rot="-5556362">
            <a:off x="8805028" y="3087746"/>
            <a:ext cx="2620557" cy="6101860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04" name="Google Shape;1704;p22"/>
          <p:cNvGrpSpPr/>
          <p:nvPr/>
        </p:nvGrpSpPr>
        <p:grpSpPr>
          <a:xfrm>
            <a:off x="10952235" y="-9623"/>
            <a:ext cx="1717011" cy="1969587"/>
            <a:chOff x="6991800" y="4370325"/>
            <a:chExt cx="1673500" cy="1919675"/>
          </a:xfrm>
        </p:grpSpPr>
        <p:sp>
          <p:nvSpPr>
            <p:cNvPr id="1705" name="Google Shape;1705;p22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7006225" y="4476750"/>
              <a:ext cx="1646650" cy="1772975"/>
            </a:xfrm>
            <a:custGeom>
              <a:avLst/>
              <a:gdLst/>
              <a:ahLst/>
              <a:cxnLst/>
              <a:rect l="l" t="t" r="r" b="b"/>
              <a:pathLst>
                <a:path w="65866" h="70919" extrusionOk="0">
                  <a:moveTo>
                    <a:pt x="35390" y="1"/>
                  </a:moveTo>
                  <a:lnTo>
                    <a:pt x="1" y="24489"/>
                  </a:lnTo>
                  <a:lnTo>
                    <a:pt x="32147" y="70918"/>
                  </a:lnTo>
                  <a:lnTo>
                    <a:pt x="64891" y="48241"/>
                  </a:lnTo>
                  <a:lnTo>
                    <a:pt x="65865" y="44023"/>
                  </a:lnTo>
                  <a:lnTo>
                    <a:pt x="35390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7043025" y="4370325"/>
              <a:ext cx="1622275" cy="1727725"/>
            </a:xfrm>
            <a:custGeom>
              <a:avLst/>
              <a:gdLst/>
              <a:ahLst/>
              <a:cxnLst/>
              <a:rect l="l" t="t" r="r" b="b"/>
              <a:pathLst>
                <a:path w="64891" h="69109" extrusionOk="0">
                  <a:moveTo>
                    <a:pt x="32744" y="1"/>
                  </a:moveTo>
                  <a:lnTo>
                    <a:pt x="1" y="22678"/>
                  </a:lnTo>
                  <a:lnTo>
                    <a:pt x="32147" y="69108"/>
                  </a:lnTo>
                  <a:lnTo>
                    <a:pt x="64891" y="46430"/>
                  </a:lnTo>
                  <a:lnTo>
                    <a:pt x="327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09" name="Google Shape;1709;p22"/>
            <p:cNvCxnSpPr/>
            <p:nvPr/>
          </p:nvCxnSpPr>
          <p:spPr>
            <a:xfrm flipH="1">
              <a:off x="7819100" y="5579750"/>
              <a:ext cx="8334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0" name="Google Shape;1710;p22"/>
            <p:cNvCxnSpPr/>
            <p:nvPr/>
          </p:nvCxnSpPr>
          <p:spPr>
            <a:xfrm flipH="1">
              <a:off x="7793300" y="5611488"/>
              <a:ext cx="859200" cy="58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1" name="Google Shape;1711;p22"/>
            <p:cNvCxnSpPr/>
            <p:nvPr/>
          </p:nvCxnSpPr>
          <p:spPr>
            <a:xfrm flipH="1">
              <a:off x="7793350" y="5658800"/>
              <a:ext cx="8382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12" name="Google Shape;1712;p22"/>
            <p:cNvSpPr/>
            <p:nvPr/>
          </p:nvSpPr>
          <p:spPr>
            <a:xfrm>
              <a:off x="7186250" y="4504100"/>
              <a:ext cx="1326875" cy="1412925"/>
            </a:xfrm>
            <a:custGeom>
              <a:avLst/>
              <a:gdLst/>
              <a:ahLst/>
              <a:cxnLst/>
              <a:rect l="l" t="t" r="r" b="b"/>
              <a:pathLst>
                <a:path w="53075" h="56517" extrusionOk="0">
                  <a:moveTo>
                    <a:pt x="26796" y="1"/>
                  </a:moveTo>
                  <a:lnTo>
                    <a:pt x="1" y="18541"/>
                  </a:lnTo>
                  <a:lnTo>
                    <a:pt x="26299" y="56516"/>
                  </a:lnTo>
                  <a:lnTo>
                    <a:pt x="53075" y="37976"/>
                  </a:lnTo>
                  <a:lnTo>
                    <a:pt x="26796" y="1"/>
                  </a:lnTo>
                  <a:close/>
                </a:path>
              </a:pathLst>
            </a:custGeom>
            <a:solidFill>
              <a:schemeClr val="accent3"/>
            </a:solidFill>
            <a:ln w="3382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7364300" y="4679175"/>
              <a:ext cx="719650" cy="685325"/>
            </a:xfrm>
            <a:custGeom>
              <a:avLst/>
              <a:gdLst/>
              <a:ahLst/>
              <a:cxnLst/>
              <a:rect l="l" t="t" r="r" b="b"/>
              <a:pathLst>
                <a:path w="28786" h="27413" extrusionOk="0">
                  <a:moveTo>
                    <a:pt x="16790" y="0"/>
                  </a:moveTo>
                  <a:lnTo>
                    <a:pt x="737" y="11100"/>
                  </a:lnTo>
                  <a:cubicBezTo>
                    <a:pt x="1672" y="12413"/>
                    <a:pt x="1313" y="14223"/>
                    <a:pt x="1" y="15119"/>
                  </a:cubicBezTo>
                  <a:lnTo>
                    <a:pt x="7978" y="26656"/>
                  </a:lnTo>
                  <a:cubicBezTo>
                    <a:pt x="8476" y="26309"/>
                    <a:pt x="9050" y="26142"/>
                    <a:pt x="9618" y="26142"/>
                  </a:cubicBezTo>
                  <a:cubicBezTo>
                    <a:pt x="10546" y="26142"/>
                    <a:pt x="11461" y="26586"/>
                    <a:pt x="12016" y="27412"/>
                  </a:cubicBezTo>
                  <a:lnTo>
                    <a:pt x="28049" y="16292"/>
                  </a:lnTo>
                  <a:cubicBezTo>
                    <a:pt x="27134" y="14979"/>
                    <a:pt x="27472" y="13149"/>
                    <a:pt x="28785" y="12254"/>
                  </a:cubicBezTo>
                  <a:lnTo>
                    <a:pt x="20808" y="716"/>
                  </a:lnTo>
                  <a:cubicBezTo>
                    <a:pt x="20303" y="1076"/>
                    <a:pt x="19728" y="1247"/>
                    <a:pt x="19159" y="1247"/>
                  </a:cubicBezTo>
                  <a:cubicBezTo>
                    <a:pt x="18248" y="1247"/>
                    <a:pt x="17353" y="808"/>
                    <a:pt x="16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7632850" y="509145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6014"/>
                  </a:lnTo>
                  <a:lnTo>
                    <a:pt x="21922" y="1592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7684075" y="5163550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1" y="1442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2"/>
            <p:cNvSpPr/>
            <p:nvPr/>
          </p:nvSpPr>
          <p:spPr>
            <a:xfrm>
              <a:off x="7734800" y="5235675"/>
              <a:ext cx="548075" cy="399850"/>
            </a:xfrm>
            <a:custGeom>
              <a:avLst/>
              <a:gdLst/>
              <a:ahLst/>
              <a:cxnLst/>
              <a:rect l="l" t="t" r="r" b="b"/>
              <a:pathLst>
                <a:path w="21923" h="1599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599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22"/>
            <p:cNvSpPr/>
            <p:nvPr/>
          </p:nvSpPr>
          <p:spPr>
            <a:xfrm>
              <a:off x="7786525" y="5307275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0" y="1440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7837750" y="537940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0" y="14422"/>
                  </a:lnTo>
                  <a:lnTo>
                    <a:pt x="1094" y="1601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7438400" y="4749275"/>
              <a:ext cx="571950" cy="544600"/>
            </a:xfrm>
            <a:custGeom>
              <a:avLst/>
              <a:gdLst/>
              <a:ahLst/>
              <a:cxnLst/>
              <a:rect l="l" t="t" r="r" b="b"/>
              <a:pathLst>
                <a:path w="22878" h="21784" extrusionOk="0">
                  <a:moveTo>
                    <a:pt x="13329" y="1"/>
                  </a:moveTo>
                  <a:lnTo>
                    <a:pt x="558" y="8833"/>
                  </a:lnTo>
                  <a:cubicBezTo>
                    <a:pt x="1294" y="9888"/>
                    <a:pt x="1035" y="11320"/>
                    <a:pt x="1" y="12036"/>
                  </a:cubicBezTo>
                  <a:lnTo>
                    <a:pt x="6326" y="21226"/>
                  </a:lnTo>
                  <a:cubicBezTo>
                    <a:pt x="6734" y="20942"/>
                    <a:pt x="7198" y="20806"/>
                    <a:pt x="7656" y="20806"/>
                  </a:cubicBezTo>
                  <a:cubicBezTo>
                    <a:pt x="8384" y="20806"/>
                    <a:pt x="9097" y="21149"/>
                    <a:pt x="9549" y="21783"/>
                  </a:cubicBezTo>
                  <a:lnTo>
                    <a:pt x="22300" y="12971"/>
                  </a:lnTo>
                  <a:cubicBezTo>
                    <a:pt x="21584" y="11917"/>
                    <a:pt x="21823" y="10484"/>
                    <a:pt x="22877" y="9748"/>
                  </a:cubicBezTo>
                  <a:lnTo>
                    <a:pt x="16531" y="578"/>
                  </a:lnTo>
                  <a:cubicBezTo>
                    <a:pt x="16127" y="868"/>
                    <a:pt x="15669" y="1006"/>
                    <a:pt x="15218" y="1006"/>
                  </a:cubicBezTo>
                  <a:cubicBezTo>
                    <a:pt x="14493" y="1006"/>
                    <a:pt x="13782" y="651"/>
                    <a:pt x="13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7080825" y="5078025"/>
              <a:ext cx="657475" cy="976750"/>
            </a:xfrm>
            <a:custGeom>
              <a:avLst/>
              <a:gdLst/>
              <a:ahLst/>
              <a:cxnLst/>
              <a:rect l="l" t="t" r="r" b="b"/>
              <a:pathLst>
                <a:path w="26299" h="39070" fill="none" extrusionOk="0">
                  <a:moveTo>
                    <a:pt x="1" y="0"/>
                  </a:moveTo>
                  <a:lnTo>
                    <a:pt x="26299" y="39069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7060925" y="5121775"/>
              <a:ext cx="657500" cy="976750"/>
            </a:xfrm>
            <a:custGeom>
              <a:avLst/>
              <a:gdLst/>
              <a:ahLst/>
              <a:cxnLst/>
              <a:rect l="l" t="t" r="r" b="b"/>
              <a:pathLst>
                <a:path w="26300" h="39070" fill="none" extrusionOk="0">
                  <a:moveTo>
                    <a:pt x="1" y="1"/>
                  </a:moveTo>
                  <a:lnTo>
                    <a:pt x="26299" y="39070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4" name="Google Shape;1724;p22"/>
          <p:cNvGrpSpPr/>
          <p:nvPr/>
        </p:nvGrpSpPr>
        <p:grpSpPr>
          <a:xfrm rot="-2516882">
            <a:off x="29965" y="-517902"/>
            <a:ext cx="1083571" cy="1211745"/>
            <a:chOff x="2180275" y="-47850"/>
            <a:chExt cx="812625" cy="908750"/>
          </a:xfrm>
        </p:grpSpPr>
        <p:sp>
          <p:nvSpPr>
            <p:cNvPr id="1725" name="Google Shape;1725;p2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2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2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43" name="Google Shape;1743;p22"/>
          <p:cNvGrpSpPr/>
          <p:nvPr/>
        </p:nvGrpSpPr>
        <p:grpSpPr>
          <a:xfrm rot="9460325">
            <a:off x="10904165" y="6112616"/>
            <a:ext cx="1099167" cy="1229187"/>
            <a:chOff x="2180275" y="-47850"/>
            <a:chExt cx="812625" cy="908750"/>
          </a:xfrm>
        </p:grpSpPr>
        <p:sp>
          <p:nvSpPr>
            <p:cNvPr id="1744" name="Google Shape;1744;p2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2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2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2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2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22"/>
          <p:cNvGrpSpPr/>
          <p:nvPr/>
        </p:nvGrpSpPr>
        <p:grpSpPr>
          <a:xfrm rot="-6957884" flipH="1">
            <a:off x="11721209" y="6236059"/>
            <a:ext cx="862964" cy="529703"/>
            <a:chOff x="3635425" y="69650"/>
            <a:chExt cx="965800" cy="592825"/>
          </a:xfrm>
        </p:grpSpPr>
        <p:sp>
          <p:nvSpPr>
            <p:cNvPr id="1763" name="Google Shape;1763;p22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22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22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22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22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22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22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22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22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22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5" name="Google Shape;1785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2"/>
          <p:cNvSpPr txBox="1">
            <a:spLocks noGrp="1"/>
          </p:cNvSpPr>
          <p:nvPr>
            <p:ph type="subTitle" idx="1"/>
          </p:nvPr>
        </p:nvSpPr>
        <p:spPr>
          <a:xfrm>
            <a:off x="960000" y="2865601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2"/>
          <p:cNvSpPr txBox="1">
            <a:spLocks noGrp="1"/>
          </p:cNvSpPr>
          <p:nvPr>
            <p:ph type="subTitle" idx="2"/>
          </p:nvPr>
        </p:nvSpPr>
        <p:spPr>
          <a:xfrm>
            <a:off x="4559233" y="2865601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2"/>
          <p:cNvSpPr txBox="1">
            <a:spLocks noGrp="1"/>
          </p:cNvSpPr>
          <p:nvPr>
            <p:ph type="subTitle" idx="3"/>
          </p:nvPr>
        </p:nvSpPr>
        <p:spPr>
          <a:xfrm>
            <a:off x="960000" y="4772567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2"/>
          <p:cNvSpPr txBox="1">
            <a:spLocks noGrp="1"/>
          </p:cNvSpPr>
          <p:nvPr>
            <p:ph type="subTitle" idx="4"/>
          </p:nvPr>
        </p:nvSpPr>
        <p:spPr>
          <a:xfrm>
            <a:off x="4559233" y="4772567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2"/>
          <p:cNvSpPr txBox="1">
            <a:spLocks noGrp="1"/>
          </p:cNvSpPr>
          <p:nvPr>
            <p:ph type="subTitle" idx="5"/>
          </p:nvPr>
        </p:nvSpPr>
        <p:spPr>
          <a:xfrm>
            <a:off x="8158467" y="2865601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1" name="Google Shape;1791;p22"/>
          <p:cNvSpPr txBox="1">
            <a:spLocks noGrp="1"/>
          </p:cNvSpPr>
          <p:nvPr>
            <p:ph type="subTitle" idx="6"/>
          </p:nvPr>
        </p:nvSpPr>
        <p:spPr>
          <a:xfrm>
            <a:off x="8158467" y="4772567"/>
            <a:ext cx="3073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2" name="Google Shape;1792;p22"/>
          <p:cNvSpPr txBox="1">
            <a:spLocks noGrp="1"/>
          </p:cNvSpPr>
          <p:nvPr>
            <p:ph type="subTitle" idx="7"/>
          </p:nvPr>
        </p:nvSpPr>
        <p:spPr>
          <a:xfrm>
            <a:off x="961393" y="2208800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3" name="Google Shape;1793;p22"/>
          <p:cNvSpPr txBox="1">
            <a:spLocks noGrp="1"/>
          </p:cNvSpPr>
          <p:nvPr>
            <p:ph type="subTitle" idx="8"/>
          </p:nvPr>
        </p:nvSpPr>
        <p:spPr>
          <a:xfrm>
            <a:off x="4560627" y="2208800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4" name="Google Shape;1794;p22"/>
          <p:cNvSpPr txBox="1">
            <a:spLocks noGrp="1"/>
          </p:cNvSpPr>
          <p:nvPr>
            <p:ph type="subTitle" idx="9"/>
          </p:nvPr>
        </p:nvSpPr>
        <p:spPr>
          <a:xfrm>
            <a:off x="8159860" y="2208800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5" name="Google Shape;1795;p22"/>
          <p:cNvSpPr txBox="1">
            <a:spLocks noGrp="1"/>
          </p:cNvSpPr>
          <p:nvPr>
            <p:ph type="subTitle" idx="13"/>
          </p:nvPr>
        </p:nvSpPr>
        <p:spPr>
          <a:xfrm>
            <a:off x="961393" y="4115733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6" name="Google Shape;1796;p22"/>
          <p:cNvSpPr txBox="1">
            <a:spLocks noGrp="1"/>
          </p:cNvSpPr>
          <p:nvPr>
            <p:ph type="subTitle" idx="14"/>
          </p:nvPr>
        </p:nvSpPr>
        <p:spPr>
          <a:xfrm>
            <a:off x="4560627" y="4115733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7" name="Google Shape;1797;p22"/>
          <p:cNvSpPr txBox="1">
            <a:spLocks noGrp="1"/>
          </p:cNvSpPr>
          <p:nvPr>
            <p:ph type="subTitle" idx="15"/>
          </p:nvPr>
        </p:nvSpPr>
        <p:spPr>
          <a:xfrm>
            <a:off x="8159860" y="4115733"/>
            <a:ext cx="30708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616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3"/>
          <p:cNvSpPr/>
          <p:nvPr/>
        </p:nvSpPr>
        <p:spPr>
          <a:xfrm rot="-5400000">
            <a:off x="8776110" y="-1251487"/>
            <a:ext cx="4006580" cy="4886259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0" name="Google Shape;1800;p23"/>
          <p:cNvSpPr/>
          <p:nvPr/>
        </p:nvSpPr>
        <p:spPr>
          <a:xfrm rot="-5400000" flipH="1">
            <a:off x="-521621" y="2814401"/>
            <a:ext cx="4781585" cy="5771592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1" name="Google Shape;1801;p23"/>
          <p:cNvSpPr/>
          <p:nvPr/>
        </p:nvSpPr>
        <p:spPr>
          <a:xfrm rot="-5400000" flipH="1">
            <a:off x="-997976" y="-742054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2" name="Google Shape;1802;p23"/>
          <p:cNvSpPr/>
          <p:nvPr/>
        </p:nvSpPr>
        <p:spPr>
          <a:xfrm rot="-5556362">
            <a:off x="8805028" y="3087746"/>
            <a:ext cx="2620557" cy="6101860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03" name="Google Shape;1803;p23"/>
          <p:cNvGrpSpPr/>
          <p:nvPr/>
        </p:nvGrpSpPr>
        <p:grpSpPr>
          <a:xfrm rot="3287096">
            <a:off x="-140345" y="97704"/>
            <a:ext cx="827884" cy="1193459"/>
            <a:chOff x="3563300" y="2901850"/>
            <a:chExt cx="712675" cy="1027375"/>
          </a:xfrm>
        </p:grpSpPr>
        <p:sp>
          <p:nvSpPr>
            <p:cNvPr id="1804" name="Google Shape;1804;p23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2" name="Google Shape;1822;p23"/>
          <p:cNvGrpSpPr/>
          <p:nvPr/>
        </p:nvGrpSpPr>
        <p:grpSpPr>
          <a:xfrm rot="5721596">
            <a:off x="11091841" y="5768533"/>
            <a:ext cx="1287568" cy="790332"/>
            <a:chOff x="3635425" y="69650"/>
            <a:chExt cx="965800" cy="592825"/>
          </a:xfrm>
        </p:grpSpPr>
        <p:sp>
          <p:nvSpPr>
            <p:cNvPr id="1823" name="Google Shape;1823;p23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3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3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3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45" name="Google Shape;1845;p23"/>
          <p:cNvGrpSpPr/>
          <p:nvPr/>
        </p:nvGrpSpPr>
        <p:grpSpPr>
          <a:xfrm rot="2417957">
            <a:off x="11423168" y="6391376"/>
            <a:ext cx="790555" cy="394496"/>
            <a:chOff x="5351150" y="1861950"/>
            <a:chExt cx="1036450" cy="517200"/>
          </a:xfrm>
        </p:grpSpPr>
        <p:sp>
          <p:nvSpPr>
            <p:cNvPr id="1846" name="Google Shape;1846;p23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3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3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68" name="Google Shape;1868;p23"/>
          <p:cNvSpPr txBox="1">
            <a:spLocks noGrp="1"/>
          </p:cNvSpPr>
          <p:nvPr>
            <p:ph type="title" hasCustomPrompt="1"/>
          </p:nvPr>
        </p:nvSpPr>
        <p:spPr>
          <a:xfrm>
            <a:off x="950967" y="851143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9" name="Google Shape;1869;p23"/>
          <p:cNvSpPr txBox="1">
            <a:spLocks noGrp="1"/>
          </p:cNvSpPr>
          <p:nvPr>
            <p:ph type="subTitle" idx="1"/>
          </p:nvPr>
        </p:nvSpPr>
        <p:spPr>
          <a:xfrm>
            <a:off x="950967" y="1769703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0" name="Google Shape;1870;p23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54149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1" name="Google Shape;1871;p23"/>
          <p:cNvSpPr txBox="1">
            <a:spLocks noGrp="1"/>
          </p:cNvSpPr>
          <p:nvPr>
            <p:ph type="subTitle" idx="3"/>
          </p:nvPr>
        </p:nvSpPr>
        <p:spPr>
          <a:xfrm>
            <a:off x="2964800" y="357271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2" name="Google Shape;1872;p23"/>
          <p:cNvSpPr txBox="1">
            <a:spLocks noGrp="1"/>
          </p:cNvSpPr>
          <p:nvPr>
            <p:ph type="title" idx="4" hasCustomPrompt="1"/>
          </p:nvPr>
        </p:nvSpPr>
        <p:spPr>
          <a:xfrm>
            <a:off x="4978633" y="4457157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3" name="Google Shape;1873;p23"/>
          <p:cNvSpPr txBox="1">
            <a:spLocks noGrp="1"/>
          </p:cNvSpPr>
          <p:nvPr>
            <p:ph type="subTitle" idx="5"/>
          </p:nvPr>
        </p:nvSpPr>
        <p:spPr>
          <a:xfrm>
            <a:off x="4978633" y="5375719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653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24"/>
          <p:cNvSpPr/>
          <p:nvPr/>
        </p:nvSpPr>
        <p:spPr>
          <a:xfrm rot="3829136" flipH="1">
            <a:off x="10338279" y="4831227"/>
            <a:ext cx="2574724" cy="3667383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6" name="Google Shape;1876;p24"/>
          <p:cNvSpPr/>
          <p:nvPr/>
        </p:nvSpPr>
        <p:spPr>
          <a:xfrm rot="5400000" flipH="1">
            <a:off x="-344069" y="-1327170"/>
            <a:ext cx="1998837" cy="3780369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7" name="Google Shape;1877;p24"/>
          <p:cNvSpPr/>
          <p:nvPr/>
        </p:nvSpPr>
        <p:spPr>
          <a:xfrm rot="-3829012">
            <a:off x="-1746104" y="4791334"/>
            <a:ext cx="3160871" cy="4502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8" name="Google Shape;1878;p24"/>
          <p:cNvSpPr/>
          <p:nvPr/>
        </p:nvSpPr>
        <p:spPr>
          <a:xfrm>
            <a:off x="9335936" y="-566199"/>
            <a:ext cx="3341325" cy="2786112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79" name="Google Shape;1879;p24"/>
          <p:cNvGrpSpPr/>
          <p:nvPr/>
        </p:nvGrpSpPr>
        <p:grpSpPr>
          <a:xfrm rot="-1158409">
            <a:off x="10538384" y="5801750"/>
            <a:ext cx="2312493" cy="1864377"/>
            <a:chOff x="8407218" y="2866971"/>
            <a:chExt cx="2624389" cy="2115834"/>
          </a:xfrm>
        </p:grpSpPr>
        <p:sp>
          <p:nvSpPr>
            <p:cNvPr id="1880" name="Google Shape;1880;p24"/>
            <p:cNvSpPr/>
            <p:nvPr/>
          </p:nvSpPr>
          <p:spPr>
            <a:xfrm>
              <a:off x="8479596" y="3024262"/>
              <a:ext cx="1026393" cy="68025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81" name="Google Shape;1881;p24"/>
            <p:cNvGrpSpPr/>
            <p:nvPr/>
          </p:nvGrpSpPr>
          <p:grpSpPr>
            <a:xfrm>
              <a:off x="8407218" y="2866971"/>
              <a:ext cx="2624389" cy="2115834"/>
              <a:chOff x="281500" y="2833900"/>
              <a:chExt cx="2812850" cy="2267775"/>
            </a:xfrm>
          </p:grpSpPr>
          <p:sp>
            <p:nvSpPr>
              <p:cNvPr id="1882" name="Google Shape;1882;p24"/>
              <p:cNvSpPr/>
              <p:nvPr/>
            </p:nvSpPr>
            <p:spPr>
              <a:xfrm>
                <a:off x="348625" y="2846400"/>
                <a:ext cx="1361675" cy="325700"/>
              </a:xfrm>
              <a:custGeom>
                <a:avLst/>
                <a:gdLst/>
                <a:ahLst/>
                <a:cxnLst/>
                <a:rect l="l" t="t" r="r" b="b"/>
                <a:pathLst>
                  <a:path w="54467" h="13028" extrusionOk="0">
                    <a:moveTo>
                      <a:pt x="10586" y="1"/>
                    </a:moveTo>
                    <a:cubicBezTo>
                      <a:pt x="6988" y="1"/>
                      <a:pt x="3410" y="272"/>
                      <a:pt x="1" y="873"/>
                    </a:cubicBezTo>
                    <a:cubicBezTo>
                      <a:pt x="15776" y="7139"/>
                      <a:pt x="35071" y="11754"/>
                      <a:pt x="54467" y="13027"/>
                    </a:cubicBezTo>
                    <a:cubicBezTo>
                      <a:pt x="50886" y="9248"/>
                      <a:pt x="44361" y="6562"/>
                      <a:pt x="37558" y="4473"/>
                    </a:cubicBezTo>
                    <a:cubicBezTo>
                      <a:pt x="31869" y="2703"/>
                      <a:pt x="25801" y="1271"/>
                      <a:pt x="19396" y="515"/>
                    </a:cubicBezTo>
                    <a:cubicBezTo>
                      <a:pt x="16501" y="183"/>
                      <a:pt x="13537" y="1"/>
                      <a:pt x="10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24"/>
              <p:cNvSpPr/>
              <p:nvPr/>
            </p:nvSpPr>
            <p:spPr>
              <a:xfrm>
                <a:off x="298743" y="2883130"/>
                <a:ext cx="1332049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56258" h="12036" fill="none" extrusionOk="0">
                    <a:moveTo>
                      <a:pt x="1" y="1035"/>
                    </a:moveTo>
                    <a:cubicBezTo>
                      <a:pt x="10444" y="0"/>
                      <a:pt x="21365" y="20"/>
                      <a:pt x="31491" y="1731"/>
                    </a:cubicBezTo>
                    <a:cubicBezTo>
                      <a:pt x="41616" y="3482"/>
                      <a:pt x="50886" y="7023"/>
                      <a:pt x="56257" y="12036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24"/>
              <p:cNvSpPr/>
              <p:nvPr/>
            </p:nvSpPr>
            <p:spPr>
              <a:xfrm>
                <a:off x="511750" y="2926400"/>
                <a:ext cx="1043400" cy="258625"/>
              </a:xfrm>
              <a:custGeom>
                <a:avLst/>
                <a:gdLst/>
                <a:ahLst/>
                <a:cxnLst/>
                <a:rect l="l" t="t" r="r" b="b"/>
                <a:pathLst>
                  <a:path w="41736" h="10345" fill="none" extrusionOk="0">
                    <a:moveTo>
                      <a:pt x="0" y="955"/>
                    </a:moveTo>
                    <a:cubicBezTo>
                      <a:pt x="7818" y="0"/>
                      <a:pt x="16173" y="398"/>
                      <a:pt x="23573" y="2069"/>
                    </a:cubicBezTo>
                    <a:cubicBezTo>
                      <a:pt x="30993" y="3740"/>
                      <a:pt x="37399" y="6664"/>
                      <a:pt x="41735" y="10344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24"/>
              <p:cNvSpPr/>
              <p:nvPr/>
            </p:nvSpPr>
            <p:spPr>
              <a:xfrm>
                <a:off x="1661050" y="2846400"/>
                <a:ext cx="1362175" cy="325700"/>
              </a:xfrm>
              <a:custGeom>
                <a:avLst/>
                <a:gdLst/>
                <a:ahLst/>
                <a:cxnLst/>
                <a:rect l="l" t="t" r="r" b="b"/>
                <a:pathLst>
                  <a:path w="54487" h="13028" extrusionOk="0">
                    <a:moveTo>
                      <a:pt x="43901" y="1"/>
                    </a:moveTo>
                    <a:cubicBezTo>
                      <a:pt x="40950" y="1"/>
                      <a:pt x="37986" y="183"/>
                      <a:pt x="35091" y="515"/>
                    </a:cubicBezTo>
                    <a:cubicBezTo>
                      <a:pt x="28686" y="1271"/>
                      <a:pt x="22618" y="2703"/>
                      <a:pt x="16929" y="4473"/>
                    </a:cubicBezTo>
                    <a:cubicBezTo>
                      <a:pt x="10126" y="6562"/>
                      <a:pt x="3581" y="9248"/>
                      <a:pt x="0" y="13027"/>
                    </a:cubicBezTo>
                    <a:cubicBezTo>
                      <a:pt x="19376" y="11754"/>
                      <a:pt x="38672" y="7139"/>
                      <a:pt x="54487" y="873"/>
                    </a:cubicBezTo>
                    <a:cubicBezTo>
                      <a:pt x="51077" y="272"/>
                      <a:pt x="47499" y="1"/>
                      <a:pt x="43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24"/>
              <p:cNvSpPr/>
              <p:nvPr/>
            </p:nvSpPr>
            <p:spPr>
              <a:xfrm>
                <a:off x="1740137" y="2883127"/>
                <a:ext cx="1343051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56277" h="12036" fill="none" extrusionOk="0">
                    <a:moveTo>
                      <a:pt x="56277" y="1035"/>
                    </a:moveTo>
                    <a:cubicBezTo>
                      <a:pt x="45833" y="0"/>
                      <a:pt x="34892" y="20"/>
                      <a:pt x="24767" y="1731"/>
                    </a:cubicBezTo>
                    <a:cubicBezTo>
                      <a:pt x="14661" y="3482"/>
                      <a:pt x="5371" y="7023"/>
                      <a:pt x="0" y="12036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24"/>
              <p:cNvSpPr/>
              <p:nvPr/>
            </p:nvSpPr>
            <p:spPr>
              <a:xfrm>
                <a:off x="1816700" y="2926400"/>
                <a:ext cx="1043400" cy="258625"/>
              </a:xfrm>
              <a:custGeom>
                <a:avLst/>
                <a:gdLst/>
                <a:ahLst/>
                <a:cxnLst/>
                <a:rect l="l" t="t" r="r" b="b"/>
                <a:pathLst>
                  <a:path w="41736" h="10345" fill="none" extrusionOk="0">
                    <a:moveTo>
                      <a:pt x="41736" y="955"/>
                    </a:moveTo>
                    <a:cubicBezTo>
                      <a:pt x="33918" y="0"/>
                      <a:pt x="25563" y="398"/>
                      <a:pt x="18163" y="2069"/>
                    </a:cubicBezTo>
                    <a:cubicBezTo>
                      <a:pt x="10743" y="3740"/>
                      <a:pt x="4318" y="6664"/>
                      <a:pt x="1" y="10344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24"/>
              <p:cNvSpPr/>
              <p:nvPr/>
            </p:nvSpPr>
            <p:spPr>
              <a:xfrm>
                <a:off x="281500" y="2833900"/>
                <a:ext cx="1263700" cy="2267775"/>
              </a:xfrm>
              <a:custGeom>
                <a:avLst/>
                <a:gdLst/>
                <a:ahLst/>
                <a:cxnLst/>
                <a:rect l="l" t="t" r="r" b="b"/>
                <a:pathLst>
                  <a:path w="50548" h="90711" extrusionOk="0">
                    <a:moveTo>
                      <a:pt x="0" y="0"/>
                    </a:moveTo>
                    <a:lnTo>
                      <a:pt x="0" y="79551"/>
                    </a:lnTo>
                    <a:lnTo>
                      <a:pt x="50547" y="90711"/>
                    </a:lnTo>
                    <a:lnTo>
                      <a:pt x="50547" y="11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24"/>
              <p:cNvSpPr/>
              <p:nvPr/>
            </p:nvSpPr>
            <p:spPr>
              <a:xfrm>
                <a:off x="1830625" y="2833900"/>
                <a:ext cx="1263725" cy="2267775"/>
              </a:xfrm>
              <a:custGeom>
                <a:avLst/>
                <a:gdLst/>
                <a:ahLst/>
                <a:cxnLst/>
                <a:rect l="l" t="t" r="r" b="b"/>
                <a:pathLst>
                  <a:path w="50549" h="90711" extrusionOk="0">
                    <a:moveTo>
                      <a:pt x="50548" y="0"/>
                    </a:moveTo>
                    <a:lnTo>
                      <a:pt x="1" y="11160"/>
                    </a:lnTo>
                    <a:lnTo>
                      <a:pt x="1" y="90711"/>
                    </a:lnTo>
                    <a:lnTo>
                      <a:pt x="50548" y="79551"/>
                    </a:lnTo>
                    <a:lnTo>
                      <a:pt x="505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24"/>
              <p:cNvSpPr/>
              <p:nvPr/>
            </p:nvSpPr>
            <p:spPr>
              <a:xfrm>
                <a:off x="1916175" y="2952750"/>
                <a:ext cx="1100575" cy="1284100"/>
              </a:xfrm>
              <a:custGeom>
                <a:avLst/>
                <a:gdLst/>
                <a:ahLst/>
                <a:cxnLst/>
                <a:rect l="l" t="t" r="r" b="b"/>
                <a:pathLst>
                  <a:path w="44023" h="51364" extrusionOk="0">
                    <a:moveTo>
                      <a:pt x="44023" y="0"/>
                    </a:moveTo>
                    <a:lnTo>
                      <a:pt x="0" y="9708"/>
                    </a:lnTo>
                    <a:lnTo>
                      <a:pt x="0" y="51363"/>
                    </a:lnTo>
                    <a:lnTo>
                      <a:pt x="44023" y="41616"/>
                    </a:lnTo>
                    <a:lnTo>
                      <a:pt x="440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24"/>
              <p:cNvSpPr/>
              <p:nvPr/>
            </p:nvSpPr>
            <p:spPr>
              <a:xfrm>
                <a:off x="359075" y="4641809"/>
                <a:ext cx="1100100" cy="3138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4" extrusionOk="0">
                    <a:moveTo>
                      <a:pt x="0" y="1"/>
                    </a:moveTo>
                    <a:lnTo>
                      <a:pt x="0" y="2826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24"/>
              <p:cNvSpPr/>
              <p:nvPr/>
            </p:nvSpPr>
            <p:spPr>
              <a:xfrm>
                <a:off x="359075" y="452395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24"/>
              <p:cNvSpPr/>
              <p:nvPr/>
            </p:nvSpPr>
            <p:spPr>
              <a:xfrm>
                <a:off x="359075" y="4405584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24"/>
              <p:cNvSpPr/>
              <p:nvPr/>
            </p:nvSpPr>
            <p:spPr>
              <a:xfrm>
                <a:off x="359075" y="4287734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24"/>
              <p:cNvSpPr/>
              <p:nvPr/>
            </p:nvSpPr>
            <p:spPr>
              <a:xfrm>
                <a:off x="359075" y="4169359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24"/>
              <p:cNvSpPr/>
              <p:nvPr/>
            </p:nvSpPr>
            <p:spPr>
              <a:xfrm>
                <a:off x="359075" y="405150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2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24"/>
              <p:cNvSpPr/>
              <p:nvPr/>
            </p:nvSpPr>
            <p:spPr>
              <a:xfrm>
                <a:off x="359075" y="3933134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24"/>
              <p:cNvSpPr/>
              <p:nvPr/>
            </p:nvSpPr>
            <p:spPr>
              <a:xfrm>
                <a:off x="359075" y="3815284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2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24"/>
              <p:cNvSpPr/>
              <p:nvPr/>
            </p:nvSpPr>
            <p:spPr>
              <a:xfrm>
                <a:off x="359075" y="369740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24"/>
              <p:cNvSpPr/>
              <p:nvPr/>
            </p:nvSpPr>
            <p:spPr>
              <a:xfrm>
                <a:off x="359075" y="3579034"/>
                <a:ext cx="1100100" cy="3133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4" extrusionOk="0">
                    <a:moveTo>
                      <a:pt x="0" y="1"/>
                    </a:moveTo>
                    <a:lnTo>
                      <a:pt x="0" y="2806"/>
                    </a:lnTo>
                    <a:lnTo>
                      <a:pt x="44003" y="12533"/>
                    </a:lnTo>
                    <a:lnTo>
                      <a:pt x="44003" y="972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24"/>
              <p:cNvSpPr/>
              <p:nvPr/>
            </p:nvSpPr>
            <p:spPr>
              <a:xfrm>
                <a:off x="1967900" y="3025350"/>
                <a:ext cx="997150" cy="1138900"/>
              </a:xfrm>
              <a:custGeom>
                <a:avLst/>
                <a:gdLst/>
                <a:ahLst/>
                <a:cxnLst/>
                <a:rect l="l" t="t" r="r" b="b"/>
                <a:pathLst>
                  <a:path w="39886" h="45556" extrusionOk="0">
                    <a:moveTo>
                      <a:pt x="39885" y="1"/>
                    </a:moveTo>
                    <a:lnTo>
                      <a:pt x="0" y="8833"/>
                    </a:lnTo>
                    <a:lnTo>
                      <a:pt x="0" y="45555"/>
                    </a:lnTo>
                    <a:lnTo>
                      <a:pt x="39885" y="36723"/>
                    </a:lnTo>
                    <a:lnTo>
                      <a:pt x="398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24"/>
              <p:cNvSpPr/>
              <p:nvPr/>
            </p:nvSpPr>
            <p:spPr>
              <a:xfrm>
                <a:off x="2023600" y="3123325"/>
                <a:ext cx="8852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35410" h="10027" extrusionOk="0">
                    <a:moveTo>
                      <a:pt x="35409" y="1"/>
                    </a:moveTo>
                    <a:lnTo>
                      <a:pt x="0" y="7838"/>
                    </a:lnTo>
                    <a:lnTo>
                      <a:pt x="0" y="10027"/>
                    </a:lnTo>
                    <a:lnTo>
                      <a:pt x="35409" y="2189"/>
                    </a:lnTo>
                    <a:lnTo>
                      <a:pt x="3540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24"/>
              <p:cNvSpPr/>
              <p:nvPr/>
            </p:nvSpPr>
            <p:spPr>
              <a:xfrm>
                <a:off x="2023600" y="3241700"/>
                <a:ext cx="8852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35410" h="10027" extrusionOk="0">
                    <a:moveTo>
                      <a:pt x="35409" y="0"/>
                    </a:moveTo>
                    <a:lnTo>
                      <a:pt x="0" y="7838"/>
                    </a:lnTo>
                    <a:lnTo>
                      <a:pt x="0" y="10026"/>
                    </a:lnTo>
                    <a:lnTo>
                      <a:pt x="35409" y="2188"/>
                    </a:lnTo>
                    <a:lnTo>
                      <a:pt x="354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24"/>
              <p:cNvSpPr/>
              <p:nvPr/>
            </p:nvSpPr>
            <p:spPr>
              <a:xfrm>
                <a:off x="1545175" y="3112875"/>
                <a:ext cx="285475" cy="198880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79552" extrusionOk="0">
                    <a:moveTo>
                      <a:pt x="0" y="1"/>
                    </a:moveTo>
                    <a:lnTo>
                      <a:pt x="0" y="79552"/>
                    </a:lnTo>
                    <a:lnTo>
                      <a:pt x="11419" y="79552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24"/>
              <p:cNvSpPr/>
              <p:nvPr/>
            </p:nvSpPr>
            <p:spPr>
              <a:xfrm>
                <a:off x="1545175" y="3112875"/>
                <a:ext cx="285475" cy="198880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79552" extrusionOk="0">
                    <a:moveTo>
                      <a:pt x="0" y="1"/>
                    </a:moveTo>
                    <a:lnTo>
                      <a:pt x="0" y="79552"/>
                    </a:lnTo>
                    <a:lnTo>
                      <a:pt x="11419" y="79552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rgbClr val="000000">
                  <a:alpha val="1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24"/>
              <p:cNvSpPr/>
              <p:nvPr/>
            </p:nvSpPr>
            <p:spPr>
              <a:xfrm>
                <a:off x="1545175" y="4820675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1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24"/>
              <p:cNvSpPr/>
              <p:nvPr/>
            </p:nvSpPr>
            <p:spPr>
              <a:xfrm>
                <a:off x="1545175" y="3217325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0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24"/>
              <p:cNvSpPr/>
              <p:nvPr/>
            </p:nvSpPr>
            <p:spPr>
              <a:xfrm>
                <a:off x="1545175" y="4947500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0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24"/>
              <p:cNvSpPr/>
              <p:nvPr/>
            </p:nvSpPr>
            <p:spPr>
              <a:xfrm>
                <a:off x="1603350" y="3371000"/>
                <a:ext cx="161175" cy="1376100"/>
              </a:xfrm>
              <a:custGeom>
                <a:avLst/>
                <a:gdLst/>
                <a:ahLst/>
                <a:cxnLst/>
                <a:rect l="l" t="t" r="r" b="b"/>
                <a:pathLst>
                  <a:path w="6447" h="55044" extrusionOk="0">
                    <a:moveTo>
                      <a:pt x="2865" y="0"/>
                    </a:moveTo>
                    <a:cubicBezTo>
                      <a:pt x="2865" y="1592"/>
                      <a:pt x="1572" y="2865"/>
                      <a:pt x="1" y="2865"/>
                    </a:cubicBezTo>
                    <a:lnTo>
                      <a:pt x="1" y="52199"/>
                    </a:lnTo>
                    <a:cubicBezTo>
                      <a:pt x="1572" y="52199"/>
                      <a:pt x="2865" y="53452"/>
                      <a:pt x="2865" y="55043"/>
                    </a:cubicBezTo>
                    <a:lnTo>
                      <a:pt x="3582" y="55043"/>
                    </a:lnTo>
                    <a:cubicBezTo>
                      <a:pt x="3582" y="53492"/>
                      <a:pt x="4855" y="52199"/>
                      <a:pt x="6446" y="52199"/>
                    </a:cubicBezTo>
                    <a:lnTo>
                      <a:pt x="6446" y="2865"/>
                    </a:lnTo>
                    <a:cubicBezTo>
                      <a:pt x="4875" y="2865"/>
                      <a:pt x="3582" y="1592"/>
                      <a:pt x="35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0" name="Google Shape;1910;p24"/>
            <p:cNvSpPr/>
            <p:nvPr/>
          </p:nvSpPr>
          <p:spPr>
            <a:xfrm>
              <a:off x="9932370" y="4434700"/>
              <a:ext cx="1026836" cy="292822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9932370" y="4553750"/>
              <a:ext cx="1026836" cy="292822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8477508" y="3024262"/>
              <a:ext cx="1026393" cy="68025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13" name="Google Shape;1913;p24"/>
          <p:cNvGrpSpPr/>
          <p:nvPr/>
        </p:nvGrpSpPr>
        <p:grpSpPr>
          <a:xfrm flipH="1">
            <a:off x="11389513" y="-436399"/>
            <a:ext cx="1287740" cy="1440065"/>
            <a:chOff x="2180275" y="-47850"/>
            <a:chExt cx="812625" cy="908750"/>
          </a:xfrm>
        </p:grpSpPr>
        <p:sp>
          <p:nvSpPr>
            <p:cNvPr id="1914" name="Google Shape;1914;p24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2" name="Google Shape;1932;p24"/>
          <p:cNvGrpSpPr/>
          <p:nvPr/>
        </p:nvGrpSpPr>
        <p:grpSpPr>
          <a:xfrm flipH="1">
            <a:off x="-13" y="5987787"/>
            <a:ext cx="1077948" cy="1091508"/>
            <a:chOff x="-164575" y="3031625"/>
            <a:chExt cx="624150" cy="632050"/>
          </a:xfrm>
        </p:grpSpPr>
        <p:sp>
          <p:nvSpPr>
            <p:cNvPr id="1933" name="Google Shape;1933;p24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9" name="Google Shape;1939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0" name="Google Shape;1940;p24"/>
          <p:cNvSpPr txBox="1">
            <a:spLocks noGrp="1"/>
          </p:cNvSpPr>
          <p:nvPr>
            <p:ph type="subTitle" idx="1"/>
          </p:nvPr>
        </p:nvSpPr>
        <p:spPr>
          <a:xfrm>
            <a:off x="960067" y="4191536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1" name="Google Shape;1941;p24"/>
          <p:cNvSpPr txBox="1">
            <a:spLocks noGrp="1"/>
          </p:cNvSpPr>
          <p:nvPr>
            <p:ph type="subTitle" idx="2"/>
          </p:nvPr>
        </p:nvSpPr>
        <p:spPr>
          <a:xfrm>
            <a:off x="960000" y="4890867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2" name="Google Shape;1942;p24"/>
          <p:cNvSpPr txBox="1">
            <a:spLocks noGrp="1"/>
          </p:cNvSpPr>
          <p:nvPr>
            <p:ph type="subTitle" idx="3"/>
          </p:nvPr>
        </p:nvSpPr>
        <p:spPr>
          <a:xfrm>
            <a:off x="3562188" y="4191536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3" name="Google Shape;1943;p24"/>
          <p:cNvSpPr txBox="1">
            <a:spLocks noGrp="1"/>
          </p:cNvSpPr>
          <p:nvPr>
            <p:ph type="subTitle" idx="4"/>
          </p:nvPr>
        </p:nvSpPr>
        <p:spPr>
          <a:xfrm>
            <a:off x="3562179" y="4890867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4" name="Google Shape;1944;p24"/>
          <p:cNvSpPr txBox="1">
            <a:spLocks noGrp="1"/>
          </p:cNvSpPr>
          <p:nvPr>
            <p:ph type="subTitle" idx="5"/>
          </p:nvPr>
        </p:nvSpPr>
        <p:spPr>
          <a:xfrm>
            <a:off x="6164375" y="4191536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5" name="Google Shape;1945;p24"/>
          <p:cNvSpPr txBox="1">
            <a:spLocks noGrp="1"/>
          </p:cNvSpPr>
          <p:nvPr>
            <p:ph type="subTitle" idx="6"/>
          </p:nvPr>
        </p:nvSpPr>
        <p:spPr>
          <a:xfrm>
            <a:off x="6164356" y="4890867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24"/>
          <p:cNvSpPr txBox="1">
            <a:spLocks noGrp="1"/>
          </p:cNvSpPr>
          <p:nvPr>
            <p:ph type="subTitle" idx="7"/>
          </p:nvPr>
        </p:nvSpPr>
        <p:spPr>
          <a:xfrm>
            <a:off x="8766563" y="4191536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7" name="Google Shape;1947;p24"/>
          <p:cNvSpPr txBox="1">
            <a:spLocks noGrp="1"/>
          </p:cNvSpPr>
          <p:nvPr>
            <p:ph type="subTitle" idx="8"/>
          </p:nvPr>
        </p:nvSpPr>
        <p:spPr>
          <a:xfrm>
            <a:off x="8766535" y="4890867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24"/>
          <p:cNvSpPr txBox="1">
            <a:spLocks noGrp="1"/>
          </p:cNvSpPr>
          <p:nvPr>
            <p:ph type="subTitle" idx="9"/>
          </p:nvPr>
        </p:nvSpPr>
        <p:spPr>
          <a:xfrm>
            <a:off x="960067" y="1784933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9" name="Google Shape;1949;p24"/>
          <p:cNvSpPr txBox="1">
            <a:spLocks noGrp="1"/>
          </p:cNvSpPr>
          <p:nvPr>
            <p:ph type="subTitle" idx="13"/>
          </p:nvPr>
        </p:nvSpPr>
        <p:spPr>
          <a:xfrm>
            <a:off x="960000" y="2482788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24"/>
          <p:cNvSpPr txBox="1">
            <a:spLocks noGrp="1"/>
          </p:cNvSpPr>
          <p:nvPr>
            <p:ph type="subTitle" idx="14"/>
          </p:nvPr>
        </p:nvSpPr>
        <p:spPr>
          <a:xfrm>
            <a:off x="3562188" y="1784933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1" name="Google Shape;1951;p24"/>
          <p:cNvSpPr txBox="1">
            <a:spLocks noGrp="1"/>
          </p:cNvSpPr>
          <p:nvPr>
            <p:ph type="subTitle" idx="15"/>
          </p:nvPr>
        </p:nvSpPr>
        <p:spPr>
          <a:xfrm>
            <a:off x="3562179" y="2482788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24"/>
          <p:cNvSpPr txBox="1">
            <a:spLocks noGrp="1"/>
          </p:cNvSpPr>
          <p:nvPr>
            <p:ph type="subTitle" idx="16"/>
          </p:nvPr>
        </p:nvSpPr>
        <p:spPr>
          <a:xfrm>
            <a:off x="6164375" y="1784933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3" name="Google Shape;1953;p24"/>
          <p:cNvSpPr txBox="1">
            <a:spLocks noGrp="1"/>
          </p:cNvSpPr>
          <p:nvPr>
            <p:ph type="subTitle" idx="17"/>
          </p:nvPr>
        </p:nvSpPr>
        <p:spPr>
          <a:xfrm>
            <a:off x="6164359" y="2482788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4" name="Google Shape;1954;p24"/>
          <p:cNvSpPr txBox="1">
            <a:spLocks noGrp="1"/>
          </p:cNvSpPr>
          <p:nvPr>
            <p:ph type="subTitle" idx="18"/>
          </p:nvPr>
        </p:nvSpPr>
        <p:spPr>
          <a:xfrm>
            <a:off x="8766563" y="1784933"/>
            <a:ext cx="2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933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5" name="Google Shape;1955;p24"/>
          <p:cNvSpPr txBox="1">
            <a:spLocks noGrp="1"/>
          </p:cNvSpPr>
          <p:nvPr>
            <p:ph type="subTitle" idx="19"/>
          </p:nvPr>
        </p:nvSpPr>
        <p:spPr>
          <a:xfrm>
            <a:off x="8766537" y="2482788"/>
            <a:ext cx="2465600" cy="12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492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>
            <a:off x="-1568111" y="-894161"/>
            <a:ext cx="14281077" cy="9306676"/>
            <a:chOff x="-1176083" y="-670621"/>
            <a:chExt cx="10710808" cy="6980007"/>
          </a:xfrm>
        </p:grpSpPr>
        <p:sp>
          <p:nvSpPr>
            <p:cNvPr id="348" name="Google Shape;348;p6"/>
            <p:cNvSpPr/>
            <p:nvPr/>
          </p:nvSpPr>
          <p:spPr>
            <a:xfrm rot="5400000">
              <a:off x="6595010" y="3110817"/>
              <a:ext cx="2893070" cy="2986358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 rot="5400000">
              <a:off x="7106583" y="-450382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 rot="5400000">
              <a:off x="505716" y="-1966886"/>
              <a:ext cx="2012948" cy="468706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 rot="5400000">
              <a:off x="-836235" y="2873803"/>
              <a:ext cx="3095737" cy="3775432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2" name="Google Shape;352;p6"/>
            <p:cNvGrpSpPr/>
            <p:nvPr/>
          </p:nvGrpSpPr>
          <p:grpSpPr>
            <a:xfrm>
              <a:off x="7861225" y="-420350"/>
              <a:ext cx="1673500" cy="1919675"/>
              <a:chOff x="6991800" y="4370325"/>
              <a:chExt cx="1673500" cy="1919675"/>
            </a:xfrm>
          </p:grpSpPr>
          <p:sp>
            <p:nvSpPr>
              <p:cNvPr id="353" name="Google Shape;353;p6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7006225" y="4476750"/>
                <a:ext cx="1646650" cy="1772975"/>
              </a:xfrm>
              <a:custGeom>
                <a:avLst/>
                <a:gdLst/>
                <a:ahLst/>
                <a:cxnLst/>
                <a:rect l="l" t="t" r="r" b="b"/>
                <a:pathLst>
                  <a:path w="65866" h="70919" extrusionOk="0">
                    <a:moveTo>
                      <a:pt x="35390" y="1"/>
                    </a:moveTo>
                    <a:lnTo>
                      <a:pt x="1" y="24489"/>
                    </a:lnTo>
                    <a:lnTo>
                      <a:pt x="32147" y="70918"/>
                    </a:lnTo>
                    <a:lnTo>
                      <a:pt x="64891" y="48241"/>
                    </a:lnTo>
                    <a:lnTo>
                      <a:pt x="65865" y="44023"/>
                    </a:lnTo>
                    <a:lnTo>
                      <a:pt x="35390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7043025" y="4370325"/>
                <a:ext cx="1622275" cy="17277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69109" extrusionOk="0">
                    <a:moveTo>
                      <a:pt x="32744" y="1"/>
                    </a:moveTo>
                    <a:lnTo>
                      <a:pt x="1" y="22678"/>
                    </a:lnTo>
                    <a:lnTo>
                      <a:pt x="32147" y="69108"/>
                    </a:lnTo>
                    <a:lnTo>
                      <a:pt x="64891" y="46430"/>
                    </a:lnTo>
                    <a:lnTo>
                      <a:pt x="327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357" name="Google Shape;357;p6"/>
              <p:cNvCxnSpPr/>
              <p:nvPr/>
            </p:nvCxnSpPr>
            <p:spPr>
              <a:xfrm flipH="1">
                <a:off x="7819100" y="5579750"/>
                <a:ext cx="8334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6"/>
              <p:cNvCxnSpPr/>
              <p:nvPr/>
            </p:nvCxnSpPr>
            <p:spPr>
              <a:xfrm flipH="1">
                <a:off x="7793300" y="5611488"/>
                <a:ext cx="859200" cy="58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6"/>
              <p:cNvCxnSpPr/>
              <p:nvPr/>
            </p:nvCxnSpPr>
            <p:spPr>
              <a:xfrm flipH="1">
                <a:off x="7793350" y="5658800"/>
                <a:ext cx="8382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0" name="Google Shape;360;p6"/>
              <p:cNvSpPr/>
              <p:nvPr/>
            </p:nvSpPr>
            <p:spPr>
              <a:xfrm>
                <a:off x="7186250" y="4504100"/>
                <a:ext cx="1326875" cy="1412925"/>
              </a:xfrm>
              <a:custGeom>
                <a:avLst/>
                <a:gdLst/>
                <a:ahLst/>
                <a:cxnLst/>
                <a:rect l="l" t="t" r="r" b="b"/>
                <a:pathLst>
                  <a:path w="53075" h="56517" extrusionOk="0">
                    <a:moveTo>
                      <a:pt x="26796" y="1"/>
                    </a:moveTo>
                    <a:lnTo>
                      <a:pt x="1" y="18541"/>
                    </a:lnTo>
                    <a:lnTo>
                      <a:pt x="26299" y="56516"/>
                    </a:lnTo>
                    <a:lnTo>
                      <a:pt x="53075" y="37976"/>
                    </a:lnTo>
                    <a:lnTo>
                      <a:pt x="26796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3382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7364300" y="4679175"/>
                <a:ext cx="719650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27413" extrusionOk="0">
                    <a:moveTo>
                      <a:pt x="16790" y="0"/>
                    </a:moveTo>
                    <a:lnTo>
                      <a:pt x="737" y="11100"/>
                    </a:lnTo>
                    <a:cubicBezTo>
                      <a:pt x="1672" y="12413"/>
                      <a:pt x="1313" y="14223"/>
                      <a:pt x="1" y="15119"/>
                    </a:cubicBezTo>
                    <a:lnTo>
                      <a:pt x="7978" y="26656"/>
                    </a:lnTo>
                    <a:cubicBezTo>
                      <a:pt x="8476" y="26309"/>
                      <a:pt x="9050" y="26142"/>
                      <a:pt x="9618" y="26142"/>
                    </a:cubicBezTo>
                    <a:cubicBezTo>
                      <a:pt x="10546" y="26142"/>
                      <a:pt x="11461" y="26586"/>
                      <a:pt x="12016" y="27412"/>
                    </a:cubicBezTo>
                    <a:lnTo>
                      <a:pt x="28049" y="16292"/>
                    </a:lnTo>
                    <a:cubicBezTo>
                      <a:pt x="27134" y="14979"/>
                      <a:pt x="27472" y="13149"/>
                      <a:pt x="28785" y="12254"/>
                    </a:cubicBezTo>
                    <a:lnTo>
                      <a:pt x="20808" y="716"/>
                    </a:lnTo>
                    <a:cubicBezTo>
                      <a:pt x="20303" y="1076"/>
                      <a:pt x="19728" y="1247"/>
                      <a:pt x="19159" y="1247"/>
                    </a:cubicBezTo>
                    <a:cubicBezTo>
                      <a:pt x="18248" y="1247"/>
                      <a:pt x="17353" y="808"/>
                      <a:pt x="167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7632850" y="509145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6014"/>
                    </a:lnTo>
                    <a:lnTo>
                      <a:pt x="21922" y="1592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7684075" y="5163550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1" y="1442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7734800" y="5235675"/>
                <a:ext cx="548075" cy="3998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599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599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7786525" y="5307275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0" y="1440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7837750" y="537940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0" y="14422"/>
                    </a:lnTo>
                    <a:lnTo>
                      <a:pt x="1094" y="1601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6"/>
              <p:cNvSpPr/>
              <p:nvPr/>
            </p:nvSpPr>
            <p:spPr>
              <a:xfrm>
                <a:off x="7438400" y="4749275"/>
                <a:ext cx="57195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22878" h="21784" extrusionOk="0">
                    <a:moveTo>
                      <a:pt x="13329" y="1"/>
                    </a:moveTo>
                    <a:lnTo>
                      <a:pt x="558" y="8833"/>
                    </a:lnTo>
                    <a:cubicBezTo>
                      <a:pt x="1294" y="9888"/>
                      <a:pt x="1035" y="11320"/>
                      <a:pt x="1" y="12036"/>
                    </a:cubicBezTo>
                    <a:lnTo>
                      <a:pt x="6326" y="21226"/>
                    </a:lnTo>
                    <a:cubicBezTo>
                      <a:pt x="6734" y="20942"/>
                      <a:pt x="7198" y="20806"/>
                      <a:pt x="7656" y="20806"/>
                    </a:cubicBezTo>
                    <a:cubicBezTo>
                      <a:pt x="8384" y="20806"/>
                      <a:pt x="9097" y="21149"/>
                      <a:pt x="9549" y="21783"/>
                    </a:cubicBezTo>
                    <a:lnTo>
                      <a:pt x="22300" y="12971"/>
                    </a:lnTo>
                    <a:cubicBezTo>
                      <a:pt x="21584" y="11917"/>
                      <a:pt x="21823" y="10484"/>
                      <a:pt x="22877" y="9748"/>
                    </a:cubicBezTo>
                    <a:lnTo>
                      <a:pt x="16531" y="578"/>
                    </a:lnTo>
                    <a:cubicBezTo>
                      <a:pt x="16127" y="868"/>
                      <a:pt x="15669" y="1006"/>
                      <a:pt x="15218" y="1006"/>
                    </a:cubicBezTo>
                    <a:cubicBezTo>
                      <a:pt x="14493" y="1006"/>
                      <a:pt x="13782" y="651"/>
                      <a:pt x="13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>
                <a:off x="7080825" y="5078025"/>
                <a:ext cx="657475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299" h="39070" fill="none" extrusionOk="0">
                    <a:moveTo>
                      <a:pt x="1" y="0"/>
                    </a:moveTo>
                    <a:lnTo>
                      <a:pt x="26299" y="39069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6"/>
              <p:cNvSpPr/>
              <p:nvPr/>
            </p:nvSpPr>
            <p:spPr>
              <a:xfrm>
                <a:off x="7060925" y="5121775"/>
                <a:ext cx="657500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300" h="39070" fill="none" extrusionOk="0">
                    <a:moveTo>
                      <a:pt x="1" y="1"/>
                    </a:moveTo>
                    <a:lnTo>
                      <a:pt x="26299" y="39070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2" name="Google Shape;372;p6"/>
            <p:cNvGrpSpPr/>
            <p:nvPr/>
          </p:nvGrpSpPr>
          <p:grpSpPr>
            <a:xfrm rot="-2516882">
              <a:off x="22474" y="-388427"/>
              <a:ext cx="812678" cy="908809"/>
              <a:chOff x="2180275" y="-47850"/>
              <a:chExt cx="812625" cy="908750"/>
            </a:xfrm>
          </p:grpSpPr>
          <p:sp>
            <p:nvSpPr>
              <p:cNvPr id="373" name="Google Shape;373;p6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6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6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6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6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6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6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6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6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6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6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6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6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6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6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6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1" name="Google Shape;391;p6"/>
            <p:cNvGrpSpPr/>
            <p:nvPr/>
          </p:nvGrpSpPr>
          <p:grpSpPr>
            <a:xfrm rot="9460325">
              <a:off x="8178123" y="4584462"/>
              <a:ext cx="824375" cy="921890"/>
              <a:chOff x="2180275" y="-47850"/>
              <a:chExt cx="812625" cy="908750"/>
            </a:xfrm>
          </p:grpSpPr>
          <p:sp>
            <p:nvSpPr>
              <p:cNvPr id="392" name="Google Shape;392;p6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6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6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6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6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6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6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0" name="Google Shape;410;p6"/>
            <p:cNvGrpSpPr/>
            <p:nvPr/>
          </p:nvGrpSpPr>
          <p:grpSpPr>
            <a:xfrm rot="-6957884" flipH="1">
              <a:off x="8790906" y="4677044"/>
              <a:ext cx="647223" cy="397277"/>
              <a:chOff x="3635425" y="69650"/>
              <a:chExt cx="965800" cy="592825"/>
            </a:xfrm>
          </p:grpSpPr>
          <p:sp>
            <p:nvSpPr>
              <p:cNvPr id="411" name="Google Shape;411;p6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6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6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6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6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6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6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3" name="Google Shape;433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5401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25"/>
          <p:cNvSpPr/>
          <p:nvPr/>
        </p:nvSpPr>
        <p:spPr>
          <a:xfrm rot="-5400000">
            <a:off x="9800913" y="-1150241"/>
            <a:ext cx="3083264" cy="3760221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8" name="Google Shape;1958;p25"/>
          <p:cNvSpPr/>
          <p:nvPr/>
        </p:nvSpPr>
        <p:spPr>
          <a:xfrm rot="-5400000" flipH="1">
            <a:off x="-679128" y="4493177"/>
            <a:ext cx="3260191" cy="3935235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9" name="Google Shape;1959;p25"/>
          <p:cNvSpPr/>
          <p:nvPr/>
        </p:nvSpPr>
        <p:spPr>
          <a:xfrm rot="-5400000" flipH="1">
            <a:off x="-997976" y="-742054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0" name="Google Shape;1960;p25"/>
          <p:cNvSpPr/>
          <p:nvPr/>
        </p:nvSpPr>
        <p:spPr>
          <a:xfrm rot="-5556362">
            <a:off x="8805028" y="3087746"/>
            <a:ext cx="2620557" cy="6101860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61" name="Google Shape;1961;p25"/>
          <p:cNvGrpSpPr/>
          <p:nvPr/>
        </p:nvGrpSpPr>
        <p:grpSpPr>
          <a:xfrm>
            <a:off x="-417332" y="5616744"/>
            <a:ext cx="1717011" cy="1969587"/>
            <a:chOff x="6991800" y="4370325"/>
            <a:chExt cx="1673500" cy="1919675"/>
          </a:xfrm>
        </p:grpSpPr>
        <p:sp>
          <p:nvSpPr>
            <p:cNvPr id="1962" name="Google Shape;1962;p25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7006225" y="4476750"/>
              <a:ext cx="1646650" cy="1772975"/>
            </a:xfrm>
            <a:custGeom>
              <a:avLst/>
              <a:gdLst/>
              <a:ahLst/>
              <a:cxnLst/>
              <a:rect l="l" t="t" r="r" b="b"/>
              <a:pathLst>
                <a:path w="65866" h="70919" extrusionOk="0">
                  <a:moveTo>
                    <a:pt x="35390" y="1"/>
                  </a:moveTo>
                  <a:lnTo>
                    <a:pt x="1" y="24489"/>
                  </a:lnTo>
                  <a:lnTo>
                    <a:pt x="32147" y="70918"/>
                  </a:lnTo>
                  <a:lnTo>
                    <a:pt x="64891" y="48241"/>
                  </a:lnTo>
                  <a:lnTo>
                    <a:pt x="65865" y="44023"/>
                  </a:lnTo>
                  <a:lnTo>
                    <a:pt x="35390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7043025" y="4370325"/>
              <a:ext cx="1622275" cy="1727725"/>
            </a:xfrm>
            <a:custGeom>
              <a:avLst/>
              <a:gdLst/>
              <a:ahLst/>
              <a:cxnLst/>
              <a:rect l="l" t="t" r="r" b="b"/>
              <a:pathLst>
                <a:path w="64891" h="69109" extrusionOk="0">
                  <a:moveTo>
                    <a:pt x="32744" y="1"/>
                  </a:moveTo>
                  <a:lnTo>
                    <a:pt x="1" y="22678"/>
                  </a:lnTo>
                  <a:lnTo>
                    <a:pt x="32147" y="69108"/>
                  </a:lnTo>
                  <a:lnTo>
                    <a:pt x="64891" y="46430"/>
                  </a:lnTo>
                  <a:lnTo>
                    <a:pt x="327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966" name="Google Shape;1966;p25"/>
            <p:cNvCxnSpPr/>
            <p:nvPr/>
          </p:nvCxnSpPr>
          <p:spPr>
            <a:xfrm flipH="1">
              <a:off x="7819100" y="5579750"/>
              <a:ext cx="8334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7" name="Google Shape;1967;p25"/>
            <p:cNvCxnSpPr/>
            <p:nvPr/>
          </p:nvCxnSpPr>
          <p:spPr>
            <a:xfrm flipH="1">
              <a:off x="7793300" y="5611488"/>
              <a:ext cx="859200" cy="58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8" name="Google Shape;1968;p25"/>
            <p:cNvCxnSpPr/>
            <p:nvPr/>
          </p:nvCxnSpPr>
          <p:spPr>
            <a:xfrm flipH="1">
              <a:off x="7793350" y="5658800"/>
              <a:ext cx="8382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69" name="Google Shape;1969;p25"/>
            <p:cNvSpPr/>
            <p:nvPr/>
          </p:nvSpPr>
          <p:spPr>
            <a:xfrm>
              <a:off x="7186250" y="4504100"/>
              <a:ext cx="1326875" cy="1412925"/>
            </a:xfrm>
            <a:custGeom>
              <a:avLst/>
              <a:gdLst/>
              <a:ahLst/>
              <a:cxnLst/>
              <a:rect l="l" t="t" r="r" b="b"/>
              <a:pathLst>
                <a:path w="53075" h="56517" extrusionOk="0">
                  <a:moveTo>
                    <a:pt x="26796" y="1"/>
                  </a:moveTo>
                  <a:lnTo>
                    <a:pt x="1" y="18541"/>
                  </a:lnTo>
                  <a:lnTo>
                    <a:pt x="26299" y="56516"/>
                  </a:lnTo>
                  <a:lnTo>
                    <a:pt x="53075" y="37976"/>
                  </a:lnTo>
                  <a:lnTo>
                    <a:pt x="26796" y="1"/>
                  </a:lnTo>
                  <a:close/>
                </a:path>
              </a:pathLst>
            </a:custGeom>
            <a:solidFill>
              <a:schemeClr val="accent3"/>
            </a:solidFill>
            <a:ln w="3382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7364300" y="4679175"/>
              <a:ext cx="719650" cy="685325"/>
            </a:xfrm>
            <a:custGeom>
              <a:avLst/>
              <a:gdLst/>
              <a:ahLst/>
              <a:cxnLst/>
              <a:rect l="l" t="t" r="r" b="b"/>
              <a:pathLst>
                <a:path w="28786" h="27413" extrusionOk="0">
                  <a:moveTo>
                    <a:pt x="16790" y="0"/>
                  </a:moveTo>
                  <a:lnTo>
                    <a:pt x="737" y="11100"/>
                  </a:lnTo>
                  <a:cubicBezTo>
                    <a:pt x="1672" y="12413"/>
                    <a:pt x="1313" y="14223"/>
                    <a:pt x="1" y="15119"/>
                  </a:cubicBezTo>
                  <a:lnTo>
                    <a:pt x="7978" y="26656"/>
                  </a:lnTo>
                  <a:cubicBezTo>
                    <a:pt x="8476" y="26309"/>
                    <a:pt x="9050" y="26142"/>
                    <a:pt x="9618" y="26142"/>
                  </a:cubicBezTo>
                  <a:cubicBezTo>
                    <a:pt x="10546" y="26142"/>
                    <a:pt x="11461" y="26586"/>
                    <a:pt x="12016" y="27412"/>
                  </a:cubicBezTo>
                  <a:lnTo>
                    <a:pt x="28049" y="16292"/>
                  </a:lnTo>
                  <a:cubicBezTo>
                    <a:pt x="27134" y="14979"/>
                    <a:pt x="27472" y="13149"/>
                    <a:pt x="28785" y="12254"/>
                  </a:cubicBezTo>
                  <a:lnTo>
                    <a:pt x="20808" y="716"/>
                  </a:lnTo>
                  <a:cubicBezTo>
                    <a:pt x="20303" y="1076"/>
                    <a:pt x="19728" y="1247"/>
                    <a:pt x="19159" y="1247"/>
                  </a:cubicBezTo>
                  <a:cubicBezTo>
                    <a:pt x="18248" y="1247"/>
                    <a:pt x="17353" y="808"/>
                    <a:pt x="16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7632850" y="509145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6014"/>
                  </a:lnTo>
                  <a:lnTo>
                    <a:pt x="21922" y="1592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7684075" y="5163550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1" y="1442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7734800" y="5235675"/>
              <a:ext cx="548075" cy="399850"/>
            </a:xfrm>
            <a:custGeom>
              <a:avLst/>
              <a:gdLst/>
              <a:ahLst/>
              <a:cxnLst/>
              <a:rect l="l" t="t" r="r" b="b"/>
              <a:pathLst>
                <a:path w="21923" h="1599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599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7786525" y="5307275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0" y="1440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5"/>
            <p:cNvSpPr/>
            <p:nvPr/>
          </p:nvSpPr>
          <p:spPr>
            <a:xfrm>
              <a:off x="7837750" y="537940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0" y="14422"/>
                  </a:lnTo>
                  <a:lnTo>
                    <a:pt x="1094" y="1601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5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7438400" y="4749275"/>
              <a:ext cx="571950" cy="544600"/>
            </a:xfrm>
            <a:custGeom>
              <a:avLst/>
              <a:gdLst/>
              <a:ahLst/>
              <a:cxnLst/>
              <a:rect l="l" t="t" r="r" b="b"/>
              <a:pathLst>
                <a:path w="22878" h="21784" extrusionOk="0">
                  <a:moveTo>
                    <a:pt x="13329" y="1"/>
                  </a:moveTo>
                  <a:lnTo>
                    <a:pt x="558" y="8833"/>
                  </a:lnTo>
                  <a:cubicBezTo>
                    <a:pt x="1294" y="9888"/>
                    <a:pt x="1035" y="11320"/>
                    <a:pt x="1" y="12036"/>
                  </a:cubicBezTo>
                  <a:lnTo>
                    <a:pt x="6326" y="21226"/>
                  </a:lnTo>
                  <a:cubicBezTo>
                    <a:pt x="6734" y="20942"/>
                    <a:pt x="7198" y="20806"/>
                    <a:pt x="7656" y="20806"/>
                  </a:cubicBezTo>
                  <a:cubicBezTo>
                    <a:pt x="8384" y="20806"/>
                    <a:pt x="9097" y="21149"/>
                    <a:pt x="9549" y="21783"/>
                  </a:cubicBezTo>
                  <a:lnTo>
                    <a:pt x="22300" y="12971"/>
                  </a:lnTo>
                  <a:cubicBezTo>
                    <a:pt x="21584" y="11917"/>
                    <a:pt x="21823" y="10484"/>
                    <a:pt x="22877" y="9748"/>
                  </a:cubicBezTo>
                  <a:lnTo>
                    <a:pt x="16531" y="578"/>
                  </a:lnTo>
                  <a:cubicBezTo>
                    <a:pt x="16127" y="868"/>
                    <a:pt x="15669" y="1006"/>
                    <a:pt x="15218" y="1006"/>
                  </a:cubicBezTo>
                  <a:cubicBezTo>
                    <a:pt x="14493" y="1006"/>
                    <a:pt x="13782" y="651"/>
                    <a:pt x="13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7080825" y="5078025"/>
              <a:ext cx="657475" cy="976750"/>
            </a:xfrm>
            <a:custGeom>
              <a:avLst/>
              <a:gdLst/>
              <a:ahLst/>
              <a:cxnLst/>
              <a:rect l="l" t="t" r="r" b="b"/>
              <a:pathLst>
                <a:path w="26299" h="39070" fill="none" extrusionOk="0">
                  <a:moveTo>
                    <a:pt x="1" y="0"/>
                  </a:moveTo>
                  <a:lnTo>
                    <a:pt x="26299" y="39069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7060925" y="5121775"/>
              <a:ext cx="657500" cy="976750"/>
            </a:xfrm>
            <a:custGeom>
              <a:avLst/>
              <a:gdLst/>
              <a:ahLst/>
              <a:cxnLst/>
              <a:rect l="l" t="t" r="r" b="b"/>
              <a:pathLst>
                <a:path w="26300" h="39070" fill="none" extrusionOk="0">
                  <a:moveTo>
                    <a:pt x="1" y="1"/>
                  </a:moveTo>
                  <a:lnTo>
                    <a:pt x="26299" y="39070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81" name="Google Shape;1981;p25"/>
          <p:cNvGrpSpPr/>
          <p:nvPr/>
        </p:nvGrpSpPr>
        <p:grpSpPr>
          <a:xfrm rot="-2516882">
            <a:off x="29965" y="-517902"/>
            <a:ext cx="1083571" cy="1211745"/>
            <a:chOff x="2180275" y="-47850"/>
            <a:chExt cx="812625" cy="908750"/>
          </a:xfrm>
        </p:grpSpPr>
        <p:sp>
          <p:nvSpPr>
            <p:cNvPr id="1982" name="Google Shape;1982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25"/>
          <p:cNvGrpSpPr/>
          <p:nvPr/>
        </p:nvGrpSpPr>
        <p:grpSpPr>
          <a:xfrm rot="9460325">
            <a:off x="10904165" y="6112616"/>
            <a:ext cx="1099167" cy="1229187"/>
            <a:chOff x="2180275" y="-47850"/>
            <a:chExt cx="812625" cy="908750"/>
          </a:xfrm>
        </p:grpSpPr>
        <p:sp>
          <p:nvSpPr>
            <p:cNvPr id="2001" name="Google Shape;2001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19" name="Google Shape;2019;p25"/>
          <p:cNvGrpSpPr/>
          <p:nvPr/>
        </p:nvGrpSpPr>
        <p:grpSpPr>
          <a:xfrm rot="-6957884" flipH="1">
            <a:off x="11721209" y="6236059"/>
            <a:ext cx="862964" cy="529703"/>
            <a:chOff x="3635425" y="69650"/>
            <a:chExt cx="965800" cy="592825"/>
          </a:xfrm>
        </p:grpSpPr>
        <p:sp>
          <p:nvSpPr>
            <p:cNvPr id="2020" name="Google Shape;2020;p2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2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42" name="Google Shape;2042;p25"/>
          <p:cNvGrpSpPr/>
          <p:nvPr/>
        </p:nvGrpSpPr>
        <p:grpSpPr>
          <a:xfrm rot="7791371" flipH="1">
            <a:off x="11610913" y="479682"/>
            <a:ext cx="1083563" cy="1211737"/>
            <a:chOff x="2180275" y="-47850"/>
            <a:chExt cx="812625" cy="908750"/>
          </a:xfrm>
        </p:grpSpPr>
        <p:sp>
          <p:nvSpPr>
            <p:cNvPr id="2043" name="Google Shape;2043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1" name="Google Shape;2061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62" name="Google Shape;2062;p25"/>
          <p:cNvSpPr txBox="1">
            <a:spLocks noGrp="1"/>
          </p:cNvSpPr>
          <p:nvPr>
            <p:ph type="subTitle" idx="1"/>
          </p:nvPr>
        </p:nvSpPr>
        <p:spPr>
          <a:xfrm>
            <a:off x="960000" y="3023096"/>
            <a:ext cx="26480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3" name="Google Shape;2063;p25"/>
          <p:cNvSpPr txBox="1">
            <a:spLocks noGrp="1"/>
          </p:cNvSpPr>
          <p:nvPr>
            <p:ph type="subTitle" idx="2"/>
          </p:nvPr>
        </p:nvSpPr>
        <p:spPr>
          <a:xfrm>
            <a:off x="4771999" y="3023096"/>
            <a:ext cx="26480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4" name="Google Shape;2064;p25"/>
          <p:cNvSpPr txBox="1">
            <a:spLocks noGrp="1"/>
          </p:cNvSpPr>
          <p:nvPr>
            <p:ph type="subTitle" idx="3"/>
          </p:nvPr>
        </p:nvSpPr>
        <p:spPr>
          <a:xfrm>
            <a:off x="2865999" y="5299067"/>
            <a:ext cx="26480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5" name="Google Shape;2065;p25"/>
          <p:cNvSpPr txBox="1">
            <a:spLocks noGrp="1"/>
          </p:cNvSpPr>
          <p:nvPr>
            <p:ph type="subTitle" idx="4"/>
          </p:nvPr>
        </p:nvSpPr>
        <p:spPr>
          <a:xfrm>
            <a:off x="8583996" y="3023096"/>
            <a:ext cx="26480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6" name="Google Shape;2066;p25"/>
          <p:cNvSpPr txBox="1">
            <a:spLocks noGrp="1"/>
          </p:cNvSpPr>
          <p:nvPr>
            <p:ph type="subTitle" idx="5"/>
          </p:nvPr>
        </p:nvSpPr>
        <p:spPr>
          <a:xfrm>
            <a:off x="6677997" y="5299067"/>
            <a:ext cx="26480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7" name="Google Shape;2067;p25"/>
          <p:cNvSpPr txBox="1">
            <a:spLocks noGrp="1"/>
          </p:cNvSpPr>
          <p:nvPr>
            <p:ph type="subTitle" idx="6"/>
          </p:nvPr>
        </p:nvSpPr>
        <p:spPr>
          <a:xfrm>
            <a:off x="965200" y="1833256"/>
            <a:ext cx="2648000" cy="1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8" name="Google Shape;2068;p25"/>
          <p:cNvSpPr txBox="1">
            <a:spLocks noGrp="1"/>
          </p:cNvSpPr>
          <p:nvPr>
            <p:ph type="subTitle" idx="7"/>
          </p:nvPr>
        </p:nvSpPr>
        <p:spPr>
          <a:xfrm>
            <a:off x="4772000" y="1833256"/>
            <a:ext cx="2648000" cy="1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9" name="Google Shape;2069;p25"/>
          <p:cNvSpPr txBox="1">
            <a:spLocks noGrp="1"/>
          </p:cNvSpPr>
          <p:nvPr>
            <p:ph type="subTitle" idx="8"/>
          </p:nvPr>
        </p:nvSpPr>
        <p:spPr>
          <a:xfrm>
            <a:off x="8578800" y="1833256"/>
            <a:ext cx="2648000" cy="1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0" name="Google Shape;2070;p25"/>
          <p:cNvSpPr txBox="1">
            <a:spLocks noGrp="1"/>
          </p:cNvSpPr>
          <p:nvPr>
            <p:ph type="subTitle" idx="9"/>
          </p:nvPr>
        </p:nvSpPr>
        <p:spPr>
          <a:xfrm>
            <a:off x="2873800" y="4113389"/>
            <a:ext cx="2637600" cy="1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1" name="Google Shape;2071;p25"/>
          <p:cNvSpPr txBox="1">
            <a:spLocks noGrp="1"/>
          </p:cNvSpPr>
          <p:nvPr>
            <p:ph type="subTitle" idx="13"/>
          </p:nvPr>
        </p:nvSpPr>
        <p:spPr>
          <a:xfrm>
            <a:off x="6680600" y="4113389"/>
            <a:ext cx="2637600" cy="1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735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26"/>
          <p:cNvSpPr/>
          <p:nvPr/>
        </p:nvSpPr>
        <p:spPr>
          <a:xfrm rot="-5400000">
            <a:off x="8776110" y="-1251487"/>
            <a:ext cx="4006580" cy="4886259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4" name="Google Shape;2074;p26"/>
          <p:cNvSpPr/>
          <p:nvPr/>
        </p:nvSpPr>
        <p:spPr>
          <a:xfrm rot="-5400000" flipH="1">
            <a:off x="-521621" y="2814401"/>
            <a:ext cx="4781585" cy="5771592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5" name="Google Shape;2075;p26"/>
          <p:cNvSpPr/>
          <p:nvPr/>
        </p:nvSpPr>
        <p:spPr>
          <a:xfrm rot="-5400000" flipH="1">
            <a:off x="-997976" y="-742054"/>
            <a:ext cx="3531159" cy="2943855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6" name="Google Shape;2076;p26"/>
          <p:cNvSpPr/>
          <p:nvPr/>
        </p:nvSpPr>
        <p:spPr>
          <a:xfrm rot="-5556362">
            <a:off x="8805028" y="3087746"/>
            <a:ext cx="2620557" cy="6101860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7" name="Google Shape;2077;p26"/>
          <p:cNvGrpSpPr/>
          <p:nvPr/>
        </p:nvGrpSpPr>
        <p:grpSpPr>
          <a:xfrm>
            <a:off x="-96463" y="4356937"/>
            <a:ext cx="2451753" cy="2566656"/>
            <a:chOff x="5529700" y="-2119675"/>
            <a:chExt cx="1549650" cy="1622275"/>
          </a:xfrm>
        </p:grpSpPr>
        <p:sp>
          <p:nvSpPr>
            <p:cNvPr id="2078" name="Google Shape;2078;p26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26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26"/>
            <p:cNvSpPr/>
            <p:nvPr/>
          </p:nvSpPr>
          <p:spPr>
            <a:xfrm>
              <a:off x="5554575" y="-2037125"/>
              <a:ext cx="1515825" cy="1505425"/>
            </a:xfrm>
            <a:custGeom>
              <a:avLst/>
              <a:gdLst/>
              <a:ahLst/>
              <a:cxnLst/>
              <a:rect l="l" t="t" r="r" b="b"/>
              <a:pathLst>
                <a:path w="60633" h="60217" extrusionOk="0">
                  <a:moveTo>
                    <a:pt x="23175" y="1"/>
                  </a:moveTo>
                  <a:lnTo>
                    <a:pt x="0" y="29840"/>
                  </a:lnTo>
                  <a:lnTo>
                    <a:pt x="39169" y="60216"/>
                  </a:lnTo>
                  <a:lnTo>
                    <a:pt x="60633" y="32605"/>
                  </a:lnTo>
                  <a:lnTo>
                    <a:pt x="60335" y="28825"/>
                  </a:lnTo>
                  <a:lnTo>
                    <a:pt x="231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6495474" y="-1301600"/>
              <a:ext cx="558028" cy="711181"/>
            </a:xfrm>
            <a:custGeom>
              <a:avLst/>
              <a:gdLst/>
              <a:ahLst/>
              <a:cxnLst/>
              <a:rect l="l" t="t" r="r" b="b"/>
              <a:pathLst>
                <a:path w="27632" h="35012" fill="none" extrusionOk="0">
                  <a:moveTo>
                    <a:pt x="27632" y="0"/>
                  </a:moveTo>
                  <a:lnTo>
                    <a:pt x="1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00301" y="-1289067"/>
              <a:ext cx="557220" cy="710775"/>
            </a:xfrm>
            <a:custGeom>
              <a:avLst/>
              <a:gdLst/>
              <a:ahLst/>
              <a:cxnLst/>
              <a:rect l="l" t="t" r="r" b="b"/>
              <a:pathLst>
                <a:path w="27592" h="34992" fill="none" extrusionOk="0">
                  <a:moveTo>
                    <a:pt x="27592" y="0"/>
                  </a:moveTo>
                  <a:lnTo>
                    <a:pt x="1" y="34991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6504724" y="-1276554"/>
              <a:ext cx="557220" cy="710389"/>
            </a:xfrm>
            <a:custGeom>
              <a:avLst/>
              <a:gdLst/>
              <a:ahLst/>
              <a:cxnLst/>
              <a:rect l="l" t="t" r="r" b="b"/>
              <a:pathLst>
                <a:path w="27592" h="34973" fill="none" extrusionOk="0">
                  <a:moveTo>
                    <a:pt x="27592" y="1"/>
                  </a:moveTo>
                  <a:lnTo>
                    <a:pt x="0" y="3497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6508743" y="-1264834"/>
              <a:ext cx="558028" cy="710775"/>
            </a:xfrm>
            <a:custGeom>
              <a:avLst/>
              <a:gdLst/>
              <a:ahLst/>
              <a:cxnLst/>
              <a:rect l="l" t="t" r="r" b="b"/>
              <a:pathLst>
                <a:path w="27632" h="34992" fill="none" extrusionOk="0">
                  <a:moveTo>
                    <a:pt x="27631" y="1"/>
                  </a:moveTo>
                  <a:lnTo>
                    <a:pt x="0" y="3499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6513166" y="-1252707"/>
              <a:ext cx="557220" cy="711181"/>
            </a:xfrm>
            <a:custGeom>
              <a:avLst/>
              <a:gdLst/>
              <a:ahLst/>
              <a:cxnLst/>
              <a:rect l="l" t="t" r="r" b="b"/>
              <a:pathLst>
                <a:path w="27592" h="35012" fill="none" extrusionOk="0">
                  <a:moveTo>
                    <a:pt x="27591" y="0"/>
                  </a:moveTo>
                  <a:lnTo>
                    <a:pt x="0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5545125" y="-2119675"/>
              <a:ext cx="1515350" cy="1451200"/>
            </a:xfrm>
            <a:custGeom>
              <a:avLst/>
              <a:gdLst/>
              <a:ahLst/>
              <a:cxnLst/>
              <a:rect l="l" t="t" r="r" b="b"/>
              <a:pathLst>
                <a:path w="60614" h="58048" extrusionOk="0">
                  <a:moveTo>
                    <a:pt x="21444" y="1"/>
                  </a:moveTo>
                  <a:lnTo>
                    <a:pt x="0" y="27632"/>
                  </a:lnTo>
                  <a:lnTo>
                    <a:pt x="39149" y="58048"/>
                  </a:lnTo>
                  <a:lnTo>
                    <a:pt x="60613" y="30417"/>
                  </a:lnTo>
                  <a:lnTo>
                    <a:pt x="214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26"/>
            <p:cNvSpPr/>
            <p:nvPr/>
          </p:nvSpPr>
          <p:spPr>
            <a:xfrm>
              <a:off x="5806200" y="-1885425"/>
              <a:ext cx="374025" cy="465000"/>
            </a:xfrm>
            <a:custGeom>
              <a:avLst/>
              <a:gdLst/>
              <a:ahLst/>
              <a:cxnLst/>
              <a:rect l="l" t="t" r="r" b="b"/>
              <a:pathLst>
                <a:path w="14961" h="18600" extrusionOk="0">
                  <a:moveTo>
                    <a:pt x="13627" y="0"/>
                  </a:moveTo>
                  <a:lnTo>
                    <a:pt x="1" y="17545"/>
                  </a:lnTo>
                  <a:lnTo>
                    <a:pt x="1334" y="18600"/>
                  </a:lnTo>
                  <a:lnTo>
                    <a:pt x="14960" y="1034"/>
                  </a:lnTo>
                  <a:lnTo>
                    <a:pt x="13627" y="0"/>
                  </a:lnTo>
                  <a:close/>
                </a:path>
              </a:pathLst>
            </a:custGeom>
            <a:solidFill>
              <a:srgbClr val="4C89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26"/>
            <p:cNvSpPr/>
            <p:nvPr/>
          </p:nvSpPr>
          <p:spPr>
            <a:xfrm>
              <a:off x="5713700" y="-1966500"/>
              <a:ext cx="1176675" cy="1111525"/>
            </a:xfrm>
            <a:custGeom>
              <a:avLst/>
              <a:gdLst/>
              <a:ahLst/>
              <a:cxnLst/>
              <a:rect l="l" t="t" r="r" b="b"/>
              <a:pathLst>
                <a:path w="47067" h="44461" extrusionOk="0">
                  <a:moveTo>
                    <a:pt x="17486" y="1"/>
                  </a:moveTo>
                  <a:cubicBezTo>
                    <a:pt x="15935" y="199"/>
                    <a:pt x="15079" y="339"/>
                    <a:pt x="13528" y="498"/>
                  </a:cubicBezTo>
                  <a:lnTo>
                    <a:pt x="1" y="17904"/>
                  </a:lnTo>
                  <a:cubicBezTo>
                    <a:pt x="200" y="19456"/>
                    <a:pt x="299" y="20331"/>
                    <a:pt x="498" y="21863"/>
                  </a:cubicBezTo>
                  <a:lnTo>
                    <a:pt x="29601" y="44461"/>
                  </a:lnTo>
                  <a:cubicBezTo>
                    <a:pt x="31133" y="44262"/>
                    <a:pt x="32008" y="44162"/>
                    <a:pt x="33540" y="43963"/>
                  </a:cubicBezTo>
                  <a:lnTo>
                    <a:pt x="47067" y="26557"/>
                  </a:lnTo>
                  <a:cubicBezTo>
                    <a:pt x="46868" y="25026"/>
                    <a:pt x="46768" y="24150"/>
                    <a:pt x="46569" y="22619"/>
                  </a:cubicBezTo>
                  <a:lnTo>
                    <a:pt x="17486" y="1"/>
                  </a:lnTo>
                  <a:close/>
                </a:path>
              </a:pathLst>
            </a:custGeom>
            <a:solidFill>
              <a:schemeClr val="lt2"/>
            </a:solidFill>
            <a:ln w="3382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6256275" y="-1540800"/>
              <a:ext cx="374500" cy="465025"/>
            </a:xfrm>
            <a:custGeom>
              <a:avLst/>
              <a:gdLst/>
              <a:ahLst/>
              <a:cxnLst/>
              <a:rect l="l" t="t" r="r" b="b"/>
              <a:pathLst>
                <a:path w="14980" h="18601" extrusionOk="0">
                  <a:moveTo>
                    <a:pt x="13647" y="1"/>
                  </a:moveTo>
                  <a:lnTo>
                    <a:pt x="1" y="17566"/>
                  </a:lnTo>
                  <a:lnTo>
                    <a:pt x="1353" y="18600"/>
                  </a:lnTo>
                  <a:lnTo>
                    <a:pt x="14980" y="1035"/>
                  </a:lnTo>
                  <a:lnTo>
                    <a:pt x="136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6318450" y="-1494050"/>
              <a:ext cx="374500" cy="464525"/>
            </a:xfrm>
            <a:custGeom>
              <a:avLst/>
              <a:gdLst/>
              <a:ahLst/>
              <a:cxnLst/>
              <a:rect l="l" t="t" r="r" b="b"/>
              <a:pathLst>
                <a:path w="14980" h="18581" extrusionOk="0">
                  <a:moveTo>
                    <a:pt x="13627" y="1"/>
                  </a:moveTo>
                  <a:lnTo>
                    <a:pt x="0" y="17546"/>
                  </a:lnTo>
                  <a:lnTo>
                    <a:pt x="1333" y="18580"/>
                  </a:lnTo>
                  <a:lnTo>
                    <a:pt x="14979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6380100" y="-1447300"/>
              <a:ext cx="374525" cy="465025"/>
            </a:xfrm>
            <a:custGeom>
              <a:avLst/>
              <a:gdLst/>
              <a:ahLst/>
              <a:cxnLst/>
              <a:rect l="l" t="t" r="r" b="b"/>
              <a:pathLst>
                <a:path w="14981" h="18601" extrusionOk="0">
                  <a:moveTo>
                    <a:pt x="13627" y="1"/>
                  </a:moveTo>
                  <a:lnTo>
                    <a:pt x="1" y="17566"/>
                  </a:lnTo>
                  <a:lnTo>
                    <a:pt x="1334" y="18600"/>
                  </a:lnTo>
                  <a:lnTo>
                    <a:pt x="1498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6442275" y="-1401050"/>
              <a:ext cx="374000" cy="465025"/>
            </a:xfrm>
            <a:custGeom>
              <a:avLst/>
              <a:gdLst/>
              <a:ahLst/>
              <a:cxnLst/>
              <a:rect l="l" t="t" r="r" b="b"/>
              <a:pathLst>
                <a:path w="14960" h="18601" extrusionOk="0">
                  <a:moveTo>
                    <a:pt x="13627" y="1"/>
                  </a:moveTo>
                  <a:lnTo>
                    <a:pt x="0" y="17566"/>
                  </a:lnTo>
                  <a:lnTo>
                    <a:pt x="1333" y="18600"/>
                  </a:lnTo>
                  <a:lnTo>
                    <a:pt x="1496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5892250" y="-1786575"/>
              <a:ext cx="568450" cy="525900"/>
            </a:xfrm>
            <a:custGeom>
              <a:avLst/>
              <a:gdLst/>
              <a:ahLst/>
              <a:cxnLst/>
              <a:rect l="l" t="t" r="r" b="b"/>
              <a:pathLst>
                <a:path w="22738" h="21036" extrusionOk="0">
                  <a:moveTo>
                    <a:pt x="11393" y="1"/>
                  </a:moveTo>
                  <a:cubicBezTo>
                    <a:pt x="10785" y="1"/>
                    <a:pt x="10168" y="54"/>
                    <a:pt x="9549" y="164"/>
                  </a:cubicBezTo>
                  <a:cubicBezTo>
                    <a:pt x="3820" y="1158"/>
                    <a:pt x="0" y="6609"/>
                    <a:pt x="995" y="12338"/>
                  </a:cubicBezTo>
                  <a:cubicBezTo>
                    <a:pt x="1899" y="17446"/>
                    <a:pt x="6329" y="21035"/>
                    <a:pt x="11339" y="21035"/>
                  </a:cubicBezTo>
                  <a:cubicBezTo>
                    <a:pt x="11949" y="21035"/>
                    <a:pt x="12567" y="20982"/>
                    <a:pt x="13189" y="20872"/>
                  </a:cubicBezTo>
                  <a:cubicBezTo>
                    <a:pt x="18898" y="19858"/>
                    <a:pt x="22738" y="14407"/>
                    <a:pt x="21723" y="8698"/>
                  </a:cubicBezTo>
                  <a:cubicBezTo>
                    <a:pt x="20819" y="3590"/>
                    <a:pt x="16388" y="1"/>
                    <a:pt x="1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5966850" y="-1717775"/>
              <a:ext cx="419250" cy="387950"/>
            </a:xfrm>
            <a:custGeom>
              <a:avLst/>
              <a:gdLst/>
              <a:ahLst/>
              <a:cxnLst/>
              <a:rect l="l" t="t" r="r" b="b"/>
              <a:pathLst>
                <a:path w="16770" h="15518" extrusionOk="0">
                  <a:moveTo>
                    <a:pt x="8383" y="1"/>
                  </a:moveTo>
                  <a:cubicBezTo>
                    <a:pt x="7941" y="1"/>
                    <a:pt x="7493" y="39"/>
                    <a:pt x="7042" y="117"/>
                  </a:cubicBezTo>
                  <a:cubicBezTo>
                    <a:pt x="2805" y="853"/>
                    <a:pt x="0" y="4892"/>
                    <a:pt x="736" y="9109"/>
                  </a:cubicBezTo>
                  <a:cubicBezTo>
                    <a:pt x="1392" y="12866"/>
                    <a:pt x="4668" y="15517"/>
                    <a:pt x="8357" y="15517"/>
                  </a:cubicBezTo>
                  <a:cubicBezTo>
                    <a:pt x="8809" y="15517"/>
                    <a:pt x="9267" y="15477"/>
                    <a:pt x="9728" y="15395"/>
                  </a:cubicBezTo>
                  <a:cubicBezTo>
                    <a:pt x="13945" y="14659"/>
                    <a:pt x="16770" y="10641"/>
                    <a:pt x="16014" y="6423"/>
                  </a:cubicBezTo>
                  <a:cubicBezTo>
                    <a:pt x="15356" y="2657"/>
                    <a:pt x="12080" y="1"/>
                    <a:pt x="8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5614250" y="-1319975"/>
              <a:ext cx="826550" cy="646525"/>
            </a:xfrm>
            <a:custGeom>
              <a:avLst/>
              <a:gdLst/>
              <a:ahLst/>
              <a:cxnLst/>
              <a:rect l="l" t="t" r="r" b="b"/>
              <a:pathLst>
                <a:path w="33062" h="25861" fill="none" extrusionOk="0">
                  <a:moveTo>
                    <a:pt x="0" y="0"/>
                  </a:moveTo>
                  <a:lnTo>
                    <a:pt x="33062" y="2586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5609275" y="-1278700"/>
              <a:ext cx="827050" cy="647025"/>
            </a:xfrm>
            <a:custGeom>
              <a:avLst/>
              <a:gdLst/>
              <a:ahLst/>
              <a:cxnLst/>
              <a:rect l="l" t="t" r="r" b="b"/>
              <a:pathLst>
                <a:path w="33082" h="25881" fill="none" extrusionOk="0">
                  <a:moveTo>
                    <a:pt x="0" y="0"/>
                  </a:moveTo>
                  <a:lnTo>
                    <a:pt x="33082" y="2588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9" name="Google Shape;2099;p26"/>
          <p:cNvGrpSpPr/>
          <p:nvPr/>
        </p:nvGrpSpPr>
        <p:grpSpPr>
          <a:xfrm rot="1138275">
            <a:off x="9596312" y="-107773"/>
            <a:ext cx="2695217" cy="2721172"/>
            <a:chOff x="-1027257" y="2398023"/>
            <a:chExt cx="2021374" cy="2040840"/>
          </a:xfrm>
        </p:grpSpPr>
        <p:sp>
          <p:nvSpPr>
            <p:cNvPr id="2100" name="Google Shape;2100;p26"/>
            <p:cNvSpPr/>
            <p:nvPr/>
          </p:nvSpPr>
          <p:spPr>
            <a:xfrm rot="-3471661">
              <a:off x="-825372" y="2821572"/>
              <a:ext cx="1478620" cy="1294111"/>
            </a:xfrm>
            <a:custGeom>
              <a:avLst/>
              <a:gdLst/>
              <a:ahLst/>
              <a:cxnLst/>
              <a:rect l="l" t="t" r="r" b="b"/>
              <a:pathLst>
                <a:path w="59142" h="51762" extrusionOk="0">
                  <a:moveTo>
                    <a:pt x="45057" y="1"/>
                  </a:moveTo>
                  <a:lnTo>
                    <a:pt x="1" y="19993"/>
                  </a:lnTo>
                  <a:lnTo>
                    <a:pt x="14085" y="51762"/>
                  </a:lnTo>
                  <a:lnTo>
                    <a:pt x="59142" y="31789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 rot="-3471661">
              <a:off x="-825372" y="2821572"/>
              <a:ext cx="1478620" cy="1294111"/>
            </a:xfrm>
            <a:custGeom>
              <a:avLst/>
              <a:gdLst/>
              <a:ahLst/>
              <a:cxnLst/>
              <a:rect l="l" t="t" r="r" b="b"/>
              <a:pathLst>
                <a:path w="59142" h="51762" extrusionOk="0">
                  <a:moveTo>
                    <a:pt x="45057" y="1"/>
                  </a:moveTo>
                  <a:lnTo>
                    <a:pt x="1" y="19993"/>
                  </a:lnTo>
                  <a:lnTo>
                    <a:pt x="14085" y="51762"/>
                  </a:lnTo>
                  <a:lnTo>
                    <a:pt x="59142" y="31789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 rot="-3471661">
              <a:off x="-790581" y="2776163"/>
              <a:ext cx="1506946" cy="1331913"/>
            </a:xfrm>
            <a:custGeom>
              <a:avLst/>
              <a:gdLst/>
              <a:ahLst/>
              <a:cxnLst/>
              <a:rect l="l" t="t" r="r" b="b"/>
              <a:pathLst>
                <a:path w="60275" h="53274" extrusionOk="0">
                  <a:moveTo>
                    <a:pt x="45057" y="1"/>
                  </a:moveTo>
                  <a:lnTo>
                    <a:pt x="0" y="19973"/>
                  </a:lnTo>
                  <a:lnTo>
                    <a:pt x="14104" y="51742"/>
                  </a:lnTo>
                  <a:lnTo>
                    <a:pt x="17565" y="53274"/>
                  </a:lnTo>
                  <a:lnTo>
                    <a:pt x="60275" y="34316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 rot="-3471661">
              <a:off x="-686559" y="2721531"/>
              <a:ext cx="1479120" cy="1293611"/>
            </a:xfrm>
            <a:custGeom>
              <a:avLst/>
              <a:gdLst/>
              <a:ahLst/>
              <a:cxnLst/>
              <a:rect l="l" t="t" r="r" b="b"/>
              <a:pathLst>
                <a:path w="59162" h="51742" extrusionOk="0">
                  <a:moveTo>
                    <a:pt x="45057" y="1"/>
                  </a:moveTo>
                  <a:lnTo>
                    <a:pt x="0" y="19973"/>
                  </a:lnTo>
                  <a:lnTo>
                    <a:pt x="14104" y="51742"/>
                  </a:lnTo>
                  <a:lnTo>
                    <a:pt x="59161" y="31769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 rot="-3471661">
              <a:off x="-540170" y="2821733"/>
              <a:ext cx="1208557" cy="1057875"/>
            </a:xfrm>
            <a:custGeom>
              <a:avLst/>
              <a:gdLst/>
              <a:ahLst/>
              <a:cxnLst/>
              <a:rect l="l" t="t" r="r" b="b"/>
              <a:pathLst>
                <a:path w="48340" h="42313" extrusionOk="0">
                  <a:moveTo>
                    <a:pt x="36822" y="0"/>
                  </a:moveTo>
                  <a:lnTo>
                    <a:pt x="1" y="16332"/>
                  </a:lnTo>
                  <a:lnTo>
                    <a:pt x="11518" y="42312"/>
                  </a:lnTo>
                  <a:lnTo>
                    <a:pt x="48340" y="25980"/>
                  </a:lnTo>
                  <a:lnTo>
                    <a:pt x="36822" y="0"/>
                  </a:lnTo>
                  <a:close/>
                </a:path>
              </a:pathLst>
            </a:custGeom>
            <a:solidFill>
              <a:schemeClr val="lt2"/>
            </a:solidFill>
            <a:ln w="29350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 rot="-3471661">
              <a:off x="-187330" y="2840892"/>
              <a:ext cx="567477" cy="629655"/>
            </a:xfrm>
            <a:custGeom>
              <a:avLst/>
              <a:gdLst/>
              <a:ahLst/>
              <a:cxnLst/>
              <a:rect l="l" t="t" r="r" b="b"/>
              <a:pathLst>
                <a:path w="22698" h="25185" extrusionOk="0">
                  <a:moveTo>
                    <a:pt x="12493" y="1"/>
                  </a:moveTo>
                  <a:lnTo>
                    <a:pt x="1293" y="4974"/>
                  </a:lnTo>
                  <a:cubicBezTo>
                    <a:pt x="1870" y="6247"/>
                    <a:pt x="1293" y="7759"/>
                    <a:pt x="0" y="8316"/>
                  </a:cubicBezTo>
                  <a:lnTo>
                    <a:pt x="6923" y="23892"/>
                  </a:lnTo>
                  <a:cubicBezTo>
                    <a:pt x="7253" y="23740"/>
                    <a:pt x="7602" y="23668"/>
                    <a:pt x="7947" y="23668"/>
                  </a:cubicBezTo>
                  <a:cubicBezTo>
                    <a:pt x="8913" y="23668"/>
                    <a:pt x="9849" y="24232"/>
                    <a:pt x="10245" y="25185"/>
                  </a:cubicBezTo>
                  <a:lnTo>
                    <a:pt x="21444" y="20212"/>
                  </a:lnTo>
                  <a:cubicBezTo>
                    <a:pt x="20868" y="18939"/>
                    <a:pt x="21444" y="17427"/>
                    <a:pt x="22698" y="16870"/>
                  </a:cubicBezTo>
                  <a:lnTo>
                    <a:pt x="15815" y="1294"/>
                  </a:lnTo>
                  <a:cubicBezTo>
                    <a:pt x="15480" y="1445"/>
                    <a:pt x="15128" y="1517"/>
                    <a:pt x="14782" y="1517"/>
                  </a:cubicBezTo>
                  <a:cubicBezTo>
                    <a:pt x="13814" y="1517"/>
                    <a:pt x="12889" y="953"/>
                    <a:pt x="12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 rot="-3471661">
              <a:off x="-79013" y="3175333"/>
              <a:ext cx="262112" cy="521750"/>
            </a:xfrm>
            <a:custGeom>
              <a:avLst/>
              <a:gdLst/>
              <a:ahLst/>
              <a:cxnLst/>
              <a:rect l="l" t="t" r="r" b="b"/>
              <a:pathLst>
                <a:path w="10484" h="20869" extrusionOk="0">
                  <a:moveTo>
                    <a:pt x="1532" y="1"/>
                  </a:moveTo>
                  <a:lnTo>
                    <a:pt x="1" y="677"/>
                  </a:lnTo>
                  <a:lnTo>
                    <a:pt x="8952" y="20868"/>
                  </a:lnTo>
                  <a:lnTo>
                    <a:pt x="10484" y="20192"/>
                  </a:lnTo>
                  <a:lnTo>
                    <a:pt x="15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 rot="-3471661">
              <a:off x="-88851" y="3251580"/>
              <a:ext cx="262612" cy="522250"/>
            </a:xfrm>
            <a:custGeom>
              <a:avLst/>
              <a:gdLst/>
              <a:ahLst/>
              <a:cxnLst/>
              <a:rect l="l" t="t" r="r" b="b"/>
              <a:pathLst>
                <a:path w="10504" h="20889" extrusionOk="0">
                  <a:moveTo>
                    <a:pt x="1552" y="1"/>
                  </a:moveTo>
                  <a:lnTo>
                    <a:pt x="1" y="697"/>
                  </a:lnTo>
                  <a:lnTo>
                    <a:pt x="8952" y="20888"/>
                  </a:lnTo>
                  <a:lnTo>
                    <a:pt x="10504" y="20192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 rot="-3471661">
              <a:off x="-98885" y="3328473"/>
              <a:ext cx="262137" cy="521750"/>
            </a:xfrm>
            <a:custGeom>
              <a:avLst/>
              <a:gdLst/>
              <a:ahLst/>
              <a:cxnLst/>
              <a:rect l="l" t="t" r="r" b="b"/>
              <a:pathLst>
                <a:path w="10485" h="20869" extrusionOk="0">
                  <a:moveTo>
                    <a:pt x="1552" y="1"/>
                  </a:moveTo>
                  <a:lnTo>
                    <a:pt x="1" y="677"/>
                  </a:lnTo>
                  <a:lnTo>
                    <a:pt x="8952" y="20868"/>
                  </a:lnTo>
                  <a:lnTo>
                    <a:pt x="10484" y="20192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 rot="-3471661">
              <a:off x="-108713" y="3404738"/>
              <a:ext cx="262637" cy="522225"/>
            </a:xfrm>
            <a:custGeom>
              <a:avLst/>
              <a:gdLst/>
              <a:ahLst/>
              <a:cxnLst/>
              <a:rect l="l" t="t" r="r" b="b"/>
              <a:pathLst>
                <a:path w="10505" h="20888" extrusionOk="0">
                  <a:moveTo>
                    <a:pt x="1553" y="0"/>
                  </a:moveTo>
                  <a:lnTo>
                    <a:pt x="1" y="696"/>
                  </a:lnTo>
                  <a:lnTo>
                    <a:pt x="8953" y="20887"/>
                  </a:lnTo>
                  <a:lnTo>
                    <a:pt x="10504" y="20191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 rot="-3471661">
              <a:off x="-118804" y="3480624"/>
              <a:ext cx="262637" cy="522225"/>
            </a:xfrm>
            <a:custGeom>
              <a:avLst/>
              <a:gdLst/>
              <a:ahLst/>
              <a:cxnLst/>
              <a:rect l="l" t="t" r="r" b="b"/>
              <a:pathLst>
                <a:path w="10505" h="20888" extrusionOk="0">
                  <a:moveTo>
                    <a:pt x="1553" y="0"/>
                  </a:moveTo>
                  <a:lnTo>
                    <a:pt x="1" y="696"/>
                  </a:lnTo>
                  <a:lnTo>
                    <a:pt x="8953" y="20888"/>
                  </a:lnTo>
                  <a:lnTo>
                    <a:pt x="10504" y="20191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 rot="-3471661">
              <a:off x="-130080" y="2905780"/>
              <a:ext cx="452121" cy="499349"/>
            </a:xfrm>
            <a:custGeom>
              <a:avLst/>
              <a:gdLst/>
              <a:ahLst/>
              <a:cxnLst/>
              <a:rect l="l" t="t" r="r" b="b"/>
              <a:pathLst>
                <a:path w="18084" h="19973" extrusionOk="0">
                  <a:moveTo>
                    <a:pt x="9927" y="1"/>
                  </a:moveTo>
                  <a:lnTo>
                    <a:pt x="1015" y="3939"/>
                  </a:lnTo>
                  <a:cubicBezTo>
                    <a:pt x="1473" y="4954"/>
                    <a:pt x="1015" y="6148"/>
                    <a:pt x="1" y="6605"/>
                  </a:cubicBezTo>
                  <a:lnTo>
                    <a:pt x="5511" y="18958"/>
                  </a:lnTo>
                  <a:cubicBezTo>
                    <a:pt x="5776" y="18844"/>
                    <a:pt x="6054" y="18789"/>
                    <a:pt x="6327" y="18789"/>
                  </a:cubicBezTo>
                  <a:cubicBezTo>
                    <a:pt x="7098" y="18789"/>
                    <a:pt x="7834" y="19224"/>
                    <a:pt x="8157" y="19973"/>
                  </a:cubicBezTo>
                  <a:lnTo>
                    <a:pt x="17069" y="16034"/>
                  </a:lnTo>
                  <a:cubicBezTo>
                    <a:pt x="16591" y="15040"/>
                    <a:pt x="17069" y="13866"/>
                    <a:pt x="18083" y="13389"/>
                  </a:cubicBezTo>
                  <a:lnTo>
                    <a:pt x="12593" y="1035"/>
                  </a:lnTo>
                  <a:cubicBezTo>
                    <a:pt x="12328" y="1149"/>
                    <a:pt x="12051" y="1204"/>
                    <a:pt x="11779" y="1204"/>
                  </a:cubicBezTo>
                  <a:cubicBezTo>
                    <a:pt x="11006" y="1204"/>
                    <a:pt x="10265" y="765"/>
                    <a:pt x="9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112" name="Google Shape;2112;p26"/>
            <p:cNvCxnSpPr/>
            <p:nvPr/>
          </p:nvCxnSpPr>
          <p:spPr>
            <a:xfrm rot="-3471273">
              <a:off x="-310659" y="3622309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3" name="Google Shape;2113;p26"/>
            <p:cNvCxnSpPr/>
            <p:nvPr/>
          </p:nvCxnSpPr>
          <p:spPr>
            <a:xfrm rot="-3471273">
              <a:off x="-300385" y="3605956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4" name="Google Shape;2114;p26"/>
            <p:cNvCxnSpPr/>
            <p:nvPr/>
          </p:nvCxnSpPr>
          <p:spPr>
            <a:xfrm rot="-3471273">
              <a:off x="-290111" y="3589603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5" name="Google Shape;2115;p26"/>
            <p:cNvCxnSpPr/>
            <p:nvPr/>
          </p:nvCxnSpPr>
          <p:spPr>
            <a:xfrm rot="-3471273">
              <a:off x="-279838" y="3573250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16" name="Google Shape;2116;p26"/>
            <p:cNvSpPr/>
            <p:nvPr/>
          </p:nvSpPr>
          <p:spPr>
            <a:xfrm rot="-3471661">
              <a:off x="-1087706" y="3071249"/>
              <a:ext cx="1282185" cy="565502"/>
            </a:xfrm>
            <a:custGeom>
              <a:avLst/>
              <a:gdLst/>
              <a:ahLst/>
              <a:cxnLst/>
              <a:rect l="l" t="t" r="r" b="b"/>
              <a:pathLst>
                <a:path w="51285" h="22619" extrusionOk="0">
                  <a:moveTo>
                    <a:pt x="45058" y="0"/>
                  </a:moveTo>
                  <a:lnTo>
                    <a:pt x="1" y="19953"/>
                  </a:lnTo>
                  <a:cubicBezTo>
                    <a:pt x="2308" y="20052"/>
                    <a:pt x="4576" y="21027"/>
                    <a:pt x="6227" y="22618"/>
                  </a:cubicBezTo>
                  <a:lnTo>
                    <a:pt x="51284" y="2646"/>
                  </a:lnTo>
                  <a:cubicBezTo>
                    <a:pt x="49633" y="1054"/>
                    <a:pt x="47365" y="100"/>
                    <a:pt x="45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 rot="-3471661">
              <a:off x="-1087706" y="3071249"/>
              <a:ext cx="1282185" cy="565502"/>
            </a:xfrm>
            <a:custGeom>
              <a:avLst/>
              <a:gdLst/>
              <a:ahLst/>
              <a:cxnLst/>
              <a:rect l="l" t="t" r="r" b="b"/>
              <a:pathLst>
                <a:path w="51285" h="22619" extrusionOk="0">
                  <a:moveTo>
                    <a:pt x="45058" y="0"/>
                  </a:moveTo>
                  <a:lnTo>
                    <a:pt x="1" y="19953"/>
                  </a:lnTo>
                  <a:cubicBezTo>
                    <a:pt x="2308" y="20052"/>
                    <a:pt x="4576" y="21027"/>
                    <a:pt x="6227" y="22618"/>
                  </a:cubicBezTo>
                  <a:lnTo>
                    <a:pt x="51284" y="2646"/>
                  </a:lnTo>
                  <a:cubicBezTo>
                    <a:pt x="49633" y="1054"/>
                    <a:pt x="47365" y="100"/>
                    <a:pt x="45058" y="0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 rot="-3471661">
              <a:off x="-901254" y="3114429"/>
              <a:ext cx="944470" cy="404369"/>
            </a:xfrm>
            <a:custGeom>
              <a:avLst/>
              <a:gdLst/>
              <a:ahLst/>
              <a:cxnLst/>
              <a:rect l="l" t="t" r="r" b="b"/>
              <a:pathLst>
                <a:path w="37777" h="16174" fill="none" extrusionOk="0">
                  <a:moveTo>
                    <a:pt x="37777" y="1"/>
                  </a:moveTo>
                  <a:lnTo>
                    <a:pt x="1" y="16174"/>
                  </a:lnTo>
                </a:path>
              </a:pathLst>
            </a:custGeom>
            <a:noFill/>
            <a:ln w="124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 rot="-3471661">
              <a:off x="-939642" y="3130954"/>
              <a:ext cx="944995" cy="403869"/>
            </a:xfrm>
            <a:custGeom>
              <a:avLst/>
              <a:gdLst/>
              <a:ahLst/>
              <a:cxnLst/>
              <a:rect l="l" t="t" r="r" b="b"/>
              <a:pathLst>
                <a:path w="37798" h="16154" fill="none" extrusionOk="0">
                  <a:moveTo>
                    <a:pt x="37797" y="1"/>
                  </a:moveTo>
                  <a:lnTo>
                    <a:pt x="1" y="16154"/>
                  </a:lnTo>
                </a:path>
              </a:pathLst>
            </a:custGeom>
            <a:noFill/>
            <a:ln w="124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0" name="Google Shape;2120;p26"/>
          <p:cNvGrpSpPr/>
          <p:nvPr/>
        </p:nvGrpSpPr>
        <p:grpSpPr>
          <a:xfrm rot="607564" flipH="1">
            <a:off x="-129530" y="5930588"/>
            <a:ext cx="873087" cy="1316819"/>
            <a:chOff x="5185050" y="2463125"/>
            <a:chExt cx="751475" cy="1133400"/>
          </a:xfrm>
        </p:grpSpPr>
        <p:sp>
          <p:nvSpPr>
            <p:cNvPr id="2121" name="Google Shape;2121;p26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3" name="Google Shape;2123;p26"/>
          <p:cNvGrpSpPr/>
          <p:nvPr/>
        </p:nvGrpSpPr>
        <p:grpSpPr>
          <a:xfrm rot="3287096">
            <a:off x="-140345" y="97704"/>
            <a:ext cx="827884" cy="1193459"/>
            <a:chOff x="3563300" y="2901850"/>
            <a:chExt cx="712675" cy="1027375"/>
          </a:xfrm>
        </p:grpSpPr>
        <p:sp>
          <p:nvSpPr>
            <p:cNvPr id="2124" name="Google Shape;2124;p26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26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26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26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26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26"/>
          <p:cNvGrpSpPr/>
          <p:nvPr/>
        </p:nvGrpSpPr>
        <p:grpSpPr>
          <a:xfrm rot="5721596">
            <a:off x="11091841" y="5768533"/>
            <a:ext cx="1287568" cy="790332"/>
            <a:chOff x="3635425" y="69650"/>
            <a:chExt cx="965800" cy="592825"/>
          </a:xfrm>
        </p:grpSpPr>
        <p:sp>
          <p:nvSpPr>
            <p:cNvPr id="2143" name="Google Shape;2143;p26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26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26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5" name="Google Shape;2165;p26"/>
          <p:cNvGrpSpPr/>
          <p:nvPr/>
        </p:nvGrpSpPr>
        <p:grpSpPr>
          <a:xfrm rot="5011547" flipH="1">
            <a:off x="11341739" y="1593739"/>
            <a:ext cx="1186741" cy="1327120"/>
            <a:chOff x="2180275" y="-47850"/>
            <a:chExt cx="812625" cy="908750"/>
          </a:xfrm>
        </p:grpSpPr>
        <p:sp>
          <p:nvSpPr>
            <p:cNvPr id="2166" name="Google Shape;2166;p2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2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84" name="Google Shape;2184;p26"/>
          <p:cNvGrpSpPr/>
          <p:nvPr/>
        </p:nvGrpSpPr>
        <p:grpSpPr>
          <a:xfrm rot="2417957">
            <a:off x="11423168" y="6391376"/>
            <a:ext cx="790555" cy="394496"/>
            <a:chOff x="5351150" y="1861950"/>
            <a:chExt cx="1036450" cy="517200"/>
          </a:xfrm>
        </p:grpSpPr>
        <p:sp>
          <p:nvSpPr>
            <p:cNvPr id="2185" name="Google Shape;2185;p26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6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6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6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07" name="Google Shape;2207;p26"/>
          <p:cNvSpPr txBox="1">
            <a:spLocks noGrp="1"/>
          </p:cNvSpPr>
          <p:nvPr>
            <p:ph type="title"/>
          </p:nvPr>
        </p:nvSpPr>
        <p:spPr>
          <a:xfrm>
            <a:off x="2717600" y="3130500"/>
            <a:ext cx="6756800" cy="14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08" name="Google Shape;2208;p26"/>
          <p:cNvSpPr txBox="1">
            <a:spLocks noGrp="1"/>
          </p:cNvSpPr>
          <p:nvPr>
            <p:ph type="title" idx="2" hasCustomPrompt="1"/>
          </p:nvPr>
        </p:nvSpPr>
        <p:spPr>
          <a:xfrm>
            <a:off x="4994600" y="1777900"/>
            <a:ext cx="22028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09" name="Google Shape;2209;p26"/>
          <p:cNvSpPr txBox="1">
            <a:spLocks noGrp="1"/>
          </p:cNvSpPr>
          <p:nvPr>
            <p:ph type="subTitle" idx="1"/>
          </p:nvPr>
        </p:nvSpPr>
        <p:spPr>
          <a:xfrm>
            <a:off x="2717600" y="4580100"/>
            <a:ext cx="675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0623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" name="Google Shape;2211;p27"/>
          <p:cNvGrpSpPr/>
          <p:nvPr/>
        </p:nvGrpSpPr>
        <p:grpSpPr>
          <a:xfrm>
            <a:off x="-1016635" y="-1035705"/>
            <a:ext cx="14239465" cy="9126520"/>
            <a:chOff x="-762477" y="-776779"/>
            <a:chExt cx="10679599" cy="6844890"/>
          </a:xfrm>
        </p:grpSpPr>
        <p:sp>
          <p:nvSpPr>
            <p:cNvPr id="2212" name="Google Shape;2212;p27"/>
            <p:cNvSpPr/>
            <p:nvPr/>
          </p:nvSpPr>
          <p:spPr>
            <a:xfrm rot="-5400000">
              <a:off x="7350685" y="-862681"/>
              <a:ext cx="2312448" cy="2820166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 rot="-5400000" flipH="1">
              <a:off x="-546379" y="3764351"/>
              <a:ext cx="2087662" cy="2519858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27"/>
            <p:cNvSpPr/>
            <p:nvPr/>
          </p:nvSpPr>
          <p:spPr>
            <a:xfrm rot="-5400000" flipH="1">
              <a:off x="-748482" y="-556541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27"/>
            <p:cNvSpPr/>
            <p:nvPr/>
          </p:nvSpPr>
          <p:spPr>
            <a:xfrm rot="-5556501">
              <a:off x="7496963" y="3169105"/>
              <a:ext cx="1435633" cy="3342814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16" name="Google Shape;2216;p27"/>
            <p:cNvGrpSpPr/>
            <p:nvPr/>
          </p:nvGrpSpPr>
          <p:grpSpPr>
            <a:xfrm rot="-2516882">
              <a:off x="22474" y="-388427"/>
              <a:ext cx="812678" cy="908809"/>
              <a:chOff x="2180275" y="-47850"/>
              <a:chExt cx="812625" cy="908750"/>
            </a:xfrm>
          </p:grpSpPr>
          <p:sp>
            <p:nvSpPr>
              <p:cNvPr id="2217" name="Google Shape;2217;p2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2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2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2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2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2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2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2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5" name="Google Shape;2225;p2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6" name="Google Shape;2226;p2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p2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Google Shape;2228;p2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Google Shape;2229;p2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Google Shape;2230;p2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Google Shape;2231;p2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p2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p2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2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5" name="Google Shape;2235;p27"/>
            <p:cNvGrpSpPr/>
            <p:nvPr/>
          </p:nvGrpSpPr>
          <p:grpSpPr>
            <a:xfrm rot="9460372">
              <a:off x="8286866" y="4706069"/>
              <a:ext cx="606858" cy="678642"/>
              <a:chOff x="2180275" y="-47850"/>
              <a:chExt cx="812625" cy="908750"/>
            </a:xfrm>
          </p:grpSpPr>
          <p:sp>
            <p:nvSpPr>
              <p:cNvPr id="2236" name="Google Shape;2236;p2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p2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p2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2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2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2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2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2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2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2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2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2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2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2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2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2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2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2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54" name="Google Shape;2254;p27"/>
            <p:cNvGrpSpPr/>
            <p:nvPr/>
          </p:nvGrpSpPr>
          <p:grpSpPr>
            <a:xfrm rot="-6957884" flipH="1">
              <a:off x="8790906" y="4677044"/>
              <a:ext cx="647223" cy="397277"/>
              <a:chOff x="3635425" y="69650"/>
              <a:chExt cx="965800" cy="592825"/>
            </a:xfrm>
          </p:grpSpPr>
          <p:sp>
            <p:nvSpPr>
              <p:cNvPr id="2255" name="Google Shape;2255;p27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27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27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27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27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27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27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27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27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27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27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27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27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27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27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27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27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27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27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27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27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27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7" name="Google Shape;2277;p27"/>
            <p:cNvGrpSpPr/>
            <p:nvPr/>
          </p:nvGrpSpPr>
          <p:grpSpPr>
            <a:xfrm>
              <a:off x="8229751" y="-377842"/>
              <a:ext cx="1287758" cy="1477190"/>
              <a:chOff x="6991800" y="4370325"/>
              <a:chExt cx="1673500" cy="1919675"/>
            </a:xfrm>
          </p:grpSpPr>
          <p:sp>
            <p:nvSpPr>
              <p:cNvPr id="2278" name="Google Shape;2278;p27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27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27"/>
              <p:cNvSpPr/>
              <p:nvPr/>
            </p:nvSpPr>
            <p:spPr>
              <a:xfrm>
                <a:off x="7006225" y="4476750"/>
                <a:ext cx="1646650" cy="1772975"/>
              </a:xfrm>
              <a:custGeom>
                <a:avLst/>
                <a:gdLst/>
                <a:ahLst/>
                <a:cxnLst/>
                <a:rect l="l" t="t" r="r" b="b"/>
                <a:pathLst>
                  <a:path w="65866" h="70919" extrusionOk="0">
                    <a:moveTo>
                      <a:pt x="35390" y="1"/>
                    </a:moveTo>
                    <a:lnTo>
                      <a:pt x="1" y="24489"/>
                    </a:lnTo>
                    <a:lnTo>
                      <a:pt x="32147" y="70918"/>
                    </a:lnTo>
                    <a:lnTo>
                      <a:pt x="64891" y="48241"/>
                    </a:lnTo>
                    <a:lnTo>
                      <a:pt x="65865" y="44023"/>
                    </a:lnTo>
                    <a:lnTo>
                      <a:pt x="35390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27"/>
              <p:cNvSpPr/>
              <p:nvPr/>
            </p:nvSpPr>
            <p:spPr>
              <a:xfrm>
                <a:off x="7043025" y="4370325"/>
                <a:ext cx="1622275" cy="17277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69109" extrusionOk="0">
                    <a:moveTo>
                      <a:pt x="32744" y="1"/>
                    </a:moveTo>
                    <a:lnTo>
                      <a:pt x="1" y="22678"/>
                    </a:lnTo>
                    <a:lnTo>
                      <a:pt x="32147" y="69108"/>
                    </a:lnTo>
                    <a:lnTo>
                      <a:pt x="64891" y="46430"/>
                    </a:lnTo>
                    <a:lnTo>
                      <a:pt x="327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2282" name="Google Shape;2282;p27"/>
              <p:cNvCxnSpPr/>
              <p:nvPr/>
            </p:nvCxnSpPr>
            <p:spPr>
              <a:xfrm flipH="1">
                <a:off x="7819100" y="5579750"/>
                <a:ext cx="8334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27"/>
              <p:cNvCxnSpPr/>
              <p:nvPr/>
            </p:nvCxnSpPr>
            <p:spPr>
              <a:xfrm flipH="1">
                <a:off x="7793300" y="5611488"/>
                <a:ext cx="859200" cy="58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27"/>
              <p:cNvCxnSpPr/>
              <p:nvPr/>
            </p:nvCxnSpPr>
            <p:spPr>
              <a:xfrm flipH="1">
                <a:off x="7793350" y="5658800"/>
                <a:ext cx="8382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85" name="Google Shape;2285;p27"/>
              <p:cNvSpPr/>
              <p:nvPr/>
            </p:nvSpPr>
            <p:spPr>
              <a:xfrm>
                <a:off x="7186250" y="4504100"/>
                <a:ext cx="1326875" cy="1412925"/>
              </a:xfrm>
              <a:custGeom>
                <a:avLst/>
                <a:gdLst/>
                <a:ahLst/>
                <a:cxnLst/>
                <a:rect l="l" t="t" r="r" b="b"/>
                <a:pathLst>
                  <a:path w="53075" h="56517" extrusionOk="0">
                    <a:moveTo>
                      <a:pt x="26796" y="1"/>
                    </a:moveTo>
                    <a:lnTo>
                      <a:pt x="1" y="18541"/>
                    </a:lnTo>
                    <a:lnTo>
                      <a:pt x="26299" y="56516"/>
                    </a:lnTo>
                    <a:lnTo>
                      <a:pt x="53075" y="37976"/>
                    </a:lnTo>
                    <a:lnTo>
                      <a:pt x="2679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3382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27"/>
              <p:cNvSpPr/>
              <p:nvPr/>
            </p:nvSpPr>
            <p:spPr>
              <a:xfrm>
                <a:off x="7364300" y="4679175"/>
                <a:ext cx="719650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27413" extrusionOk="0">
                    <a:moveTo>
                      <a:pt x="16790" y="0"/>
                    </a:moveTo>
                    <a:lnTo>
                      <a:pt x="737" y="11100"/>
                    </a:lnTo>
                    <a:cubicBezTo>
                      <a:pt x="1672" y="12413"/>
                      <a:pt x="1313" y="14223"/>
                      <a:pt x="1" y="15119"/>
                    </a:cubicBezTo>
                    <a:lnTo>
                      <a:pt x="7978" y="26656"/>
                    </a:lnTo>
                    <a:cubicBezTo>
                      <a:pt x="8476" y="26309"/>
                      <a:pt x="9050" y="26142"/>
                      <a:pt x="9618" y="26142"/>
                    </a:cubicBezTo>
                    <a:cubicBezTo>
                      <a:pt x="10546" y="26142"/>
                      <a:pt x="11461" y="26586"/>
                      <a:pt x="12016" y="27412"/>
                    </a:cubicBezTo>
                    <a:lnTo>
                      <a:pt x="28049" y="16292"/>
                    </a:lnTo>
                    <a:cubicBezTo>
                      <a:pt x="27134" y="14979"/>
                      <a:pt x="27472" y="13149"/>
                      <a:pt x="28785" y="12254"/>
                    </a:cubicBezTo>
                    <a:lnTo>
                      <a:pt x="20808" y="716"/>
                    </a:lnTo>
                    <a:cubicBezTo>
                      <a:pt x="20303" y="1076"/>
                      <a:pt x="19728" y="1247"/>
                      <a:pt x="19159" y="1247"/>
                    </a:cubicBezTo>
                    <a:cubicBezTo>
                      <a:pt x="18248" y="1247"/>
                      <a:pt x="17353" y="808"/>
                      <a:pt x="167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27"/>
              <p:cNvSpPr/>
              <p:nvPr/>
            </p:nvSpPr>
            <p:spPr>
              <a:xfrm>
                <a:off x="7632850" y="509145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6014"/>
                    </a:lnTo>
                    <a:lnTo>
                      <a:pt x="21922" y="1592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27"/>
              <p:cNvSpPr/>
              <p:nvPr/>
            </p:nvSpPr>
            <p:spPr>
              <a:xfrm>
                <a:off x="7684075" y="5163550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1" y="1442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27"/>
              <p:cNvSpPr/>
              <p:nvPr/>
            </p:nvSpPr>
            <p:spPr>
              <a:xfrm>
                <a:off x="7734800" y="5235675"/>
                <a:ext cx="548075" cy="3998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599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599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27"/>
              <p:cNvSpPr/>
              <p:nvPr/>
            </p:nvSpPr>
            <p:spPr>
              <a:xfrm>
                <a:off x="7786525" y="5307275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0" y="1440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27"/>
              <p:cNvSpPr/>
              <p:nvPr/>
            </p:nvSpPr>
            <p:spPr>
              <a:xfrm>
                <a:off x="7837750" y="537940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0" y="14422"/>
                    </a:lnTo>
                    <a:lnTo>
                      <a:pt x="1094" y="1601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27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27"/>
              <p:cNvSpPr/>
              <p:nvPr/>
            </p:nvSpPr>
            <p:spPr>
              <a:xfrm>
                <a:off x="7438400" y="4749275"/>
                <a:ext cx="57195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22878" h="21784" extrusionOk="0">
                    <a:moveTo>
                      <a:pt x="13329" y="1"/>
                    </a:moveTo>
                    <a:lnTo>
                      <a:pt x="558" y="8833"/>
                    </a:lnTo>
                    <a:cubicBezTo>
                      <a:pt x="1294" y="9888"/>
                      <a:pt x="1035" y="11320"/>
                      <a:pt x="1" y="12036"/>
                    </a:cubicBezTo>
                    <a:lnTo>
                      <a:pt x="6326" y="21226"/>
                    </a:lnTo>
                    <a:cubicBezTo>
                      <a:pt x="6734" y="20942"/>
                      <a:pt x="7198" y="20806"/>
                      <a:pt x="7656" y="20806"/>
                    </a:cubicBezTo>
                    <a:cubicBezTo>
                      <a:pt x="8384" y="20806"/>
                      <a:pt x="9097" y="21149"/>
                      <a:pt x="9549" y="21783"/>
                    </a:cubicBezTo>
                    <a:lnTo>
                      <a:pt x="22300" y="12971"/>
                    </a:lnTo>
                    <a:cubicBezTo>
                      <a:pt x="21584" y="11917"/>
                      <a:pt x="21823" y="10484"/>
                      <a:pt x="22877" y="9748"/>
                    </a:cubicBezTo>
                    <a:lnTo>
                      <a:pt x="16531" y="578"/>
                    </a:lnTo>
                    <a:cubicBezTo>
                      <a:pt x="16127" y="868"/>
                      <a:pt x="15669" y="1006"/>
                      <a:pt x="15218" y="1006"/>
                    </a:cubicBezTo>
                    <a:cubicBezTo>
                      <a:pt x="14493" y="1006"/>
                      <a:pt x="13782" y="651"/>
                      <a:pt x="13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27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27"/>
              <p:cNvSpPr/>
              <p:nvPr/>
            </p:nvSpPr>
            <p:spPr>
              <a:xfrm>
                <a:off x="7080825" y="5078025"/>
                <a:ext cx="657475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299" h="39070" fill="none" extrusionOk="0">
                    <a:moveTo>
                      <a:pt x="1" y="0"/>
                    </a:moveTo>
                    <a:lnTo>
                      <a:pt x="26299" y="39069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27"/>
              <p:cNvSpPr/>
              <p:nvPr/>
            </p:nvSpPr>
            <p:spPr>
              <a:xfrm>
                <a:off x="7060925" y="5121775"/>
                <a:ext cx="657500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300" h="39070" fill="none" extrusionOk="0">
                    <a:moveTo>
                      <a:pt x="1" y="1"/>
                    </a:moveTo>
                    <a:lnTo>
                      <a:pt x="26299" y="39070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97" name="Google Shape;2297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607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9" name="Google Shape;2299;p28"/>
          <p:cNvGrpSpPr/>
          <p:nvPr/>
        </p:nvGrpSpPr>
        <p:grpSpPr>
          <a:xfrm>
            <a:off x="-1502029" y="-1335089"/>
            <a:ext cx="14426880" cy="8820151"/>
            <a:chOff x="-1126522" y="-1001317"/>
            <a:chExt cx="10820160" cy="6615113"/>
          </a:xfrm>
        </p:grpSpPr>
        <p:sp>
          <p:nvSpPr>
            <p:cNvPr id="2300" name="Google Shape;2300;p28"/>
            <p:cNvSpPr/>
            <p:nvPr/>
          </p:nvSpPr>
          <p:spPr>
            <a:xfrm rot="-5400000" flipH="1">
              <a:off x="7714890" y="3416335"/>
              <a:ext cx="1421463" cy="2306394"/>
            </a:xfrm>
            <a:custGeom>
              <a:avLst/>
              <a:gdLst/>
              <a:ahLst/>
              <a:cxnLst/>
              <a:rect l="l" t="t" r="r" b="b"/>
              <a:pathLst>
                <a:path w="82860" h="124957" extrusionOk="0">
                  <a:moveTo>
                    <a:pt x="82860" y="0"/>
                  </a:moveTo>
                  <a:cubicBezTo>
                    <a:pt x="78156" y="534"/>
                    <a:pt x="73486" y="1235"/>
                    <a:pt x="69016" y="2502"/>
                  </a:cubicBezTo>
                  <a:cubicBezTo>
                    <a:pt x="61478" y="4570"/>
                    <a:pt x="54473" y="8240"/>
                    <a:pt x="51003" y="13510"/>
                  </a:cubicBezTo>
                  <a:cubicBezTo>
                    <a:pt x="43865" y="24385"/>
                    <a:pt x="54006" y="37761"/>
                    <a:pt x="48268" y="49069"/>
                  </a:cubicBezTo>
                  <a:cubicBezTo>
                    <a:pt x="43698" y="58042"/>
                    <a:pt x="30689" y="63012"/>
                    <a:pt x="21015" y="69584"/>
                  </a:cubicBezTo>
                  <a:cubicBezTo>
                    <a:pt x="8840" y="77856"/>
                    <a:pt x="1335" y="89531"/>
                    <a:pt x="567" y="101473"/>
                  </a:cubicBezTo>
                  <a:cubicBezTo>
                    <a:pt x="0" y="109579"/>
                    <a:pt x="2502" y="117751"/>
                    <a:pt x="7572" y="124957"/>
                  </a:cubicBezTo>
                  <a:lnTo>
                    <a:pt x="82860" y="124957"/>
                  </a:lnTo>
                  <a:lnTo>
                    <a:pt x="82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28"/>
            <p:cNvSpPr/>
            <p:nvPr/>
          </p:nvSpPr>
          <p:spPr>
            <a:xfrm rot="-4741262">
              <a:off x="-694560" y="-445052"/>
              <a:ext cx="2485192" cy="1639553"/>
            </a:xfrm>
            <a:custGeom>
              <a:avLst/>
              <a:gdLst/>
              <a:ahLst/>
              <a:cxnLst/>
              <a:rect l="l" t="t" r="r" b="b"/>
              <a:pathLst>
                <a:path w="181864" h="78734" extrusionOk="0">
                  <a:moveTo>
                    <a:pt x="1" y="0"/>
                  </a:moveTo>
                  <a:cubicBezTo>
                    <a:pt x="401" y="2502"/>
                    <a:pt x="1702" y="4937"/>
                    <a:pt x="4037" y="6905"/>
                  </a:cubicBezTo>
                  <a:cubicBezTo>
                    <a:pt x="9041" y="11141"/>
                    <a:pt x="17680" y="12676"/>
                    <a:pt x="25719" y="12676"/>
                  </a:cubicBezTo>
                  <a:cubicBezTo>
                    <a:pt x="33758" y="12676"/>
                    <a:pt x="41697" y="11341"/>
                    <a:pt x="49736" y="10975"/>
                  </a:cubicBezTo>
                  <a:cubicBezTo>
                    <a:pt x="51105" y="10901"/>
                    <a:pt x="52492" y="10860"/>
                    <a:pt x="53883" y="10860"/>
                  </a:cubicBezTo>
                  <a:cubicBezTo>
                    <a:pt x="60656" y="10860"/>
                    <a:pt x="67499" y="11832"/>
                    <a:pt x="72619" y="14711"/>
                  </a:cubicBezTo>
                  <a:cubicBezTo>
                    <a:pt x="76856" y="17112"/>
                    <a:pt x="79457" y="20481"/>
                    <a:pt x="81125" y="23984"/>
                  </a:cubicBezTo>
                  <a:cubicBezTo>
                    <a:pt x="87597" y="37460"/>
                    <a:pt x="81692" y="53238"/>
                    <a:pt x="92867" y="65247"/>
                  </a:cubicBezTo>
                  <a:cubicBezTo>
                    <a:pt x="100206" y="73086"/>
                    <a:pt x="113949" y="77689"/>
                    <a:pt x="127759" y="78556"/>
                  </a:cubicBezTo>
                  <a:cubicBezTo>
                    <a:pt x="129675" y="78676"/>
                    <a:pt x="131592" y="78734"/>
                    <a:pt x="133506" y="78734"/>
                  </a:cubicBezTo>
                  <a:cubicBezTo>
                    <a:pt x="145421" y="78734"/>
                    <a:pt x="157238" y="76509"/>
                    <a:pt x="168187" y="73319"/>
                  </a:cubicBezTo>
                  <a:cubicBezTo>
                    <a:pt x="172924" y="71918"/>
                    <a:pt x="177494" y="70350"/>
                    <a:pt x="181864" y="68549"/>
                  </a:cubicBezTo>
                  <a:lnTo>
                    <a:pt x="1818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28"/>
            <p:cNvSpPr/>
            <p:nvPr/>
          </p:nvSpPr>
          <p:spPr>
            <a:xfrm rot="5400000" flipH="1">
              <a:off x="-219263" y="3171934"/>
              <a:ext cx="1534604" cy="3349122"/>
            </a:xfrm>
            <a:custGeom>
              <a:avLst/>
              <a:gdLst/>
              <a:ahLst/>
              <a:cxnLst/>
              <a:rect l="l" t="t" r="r" b="b"/>
              <a:pathLst>
                <a:path w="64847" h="180497" extrusionOk="0">
                  <a:moveTo>
                    <a:pt x="0" y="1"/>
                  </a:moveTo>
                  <a:lnTo>
                    <a:pt x="0" y="180497"/>
                  </a:lnTo>
                  <a:lnTo>
                    <a:pt x="45099" y="180463"/>
                  </a:lnTo>
                  <a:cubicBezTo>
                    <a:pt x="40729" y="175760"/>
                    <a:pt x="39995" y="168488"/>
                    <a:pt x="41730" y="162284"/>
                  </a:cubicBezTo>
                  <a:cubicBezTo>
                    <a:pt x="43431" y="156046"/>
                    <a:pt x="47234" y="150675"/>
                    <a:pt x="51003" y="145472"/>
                  </a:cubicBezTo>
                  <a:cubicBezTo>
                    <a:pt x="54806" y="140268"/>
                    <a:pt x="58742" y="134997"/>
                    <a:pt x="60844" y="128926"/>
                  </a:cubicBezTo>
                  <a:cubicBezTo>
                    <a:pt x="64846" y="117418"/>
                    <a:pt x="61577" y="104242"/>
                    <a:pt x="54506" y="94268"/>
                  </a:cubicBezTo>
                  <a:cubicBezTo>
                    <a:pt x="48635" y="85962"/>
                    <a:pt x="39995" y="78624"/>
                    <a:pt x="39095" y="68550"/>
                  </a:cubicBezTo>
                  <a:cubicBezTo>
                    <a:pt x="38294" y="59743"/>
                    <a:pt x="43731" y="51604"/>
                    <a:pt x="44932" y="42865"/>
                  </a:cubicBezTo>
                  <a:cubicBezTo>
                    <a:pt x="46500" y="31490"/>
                    <a:pt x="40596" y="19948"/>
                    <a:pt x="31789" y="12543"/>
                  </a:cubicBezTo>
                  <a:cubicBezTo>
                    <a:pt x="23017" y="5171"/>
                    <a:pt x="11241" y="226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3" name="Google Shape;2303;p28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2304" name="Google Shape;2304;p28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28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28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28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28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28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10" name="Google Shape;2310;p28"/>
            <p:cNvGrpSpPr/>
            <p:nvPr/>
          </p:nvGrpSpPr>
          <p:grpSpPr>
            <a:xfrm rot="7929601">
              <a:off x="-503966" y="75221"/>
              <a:ext cx="975867" cy="599004"/>
              <a:chOff x="3635425" y="69650"/>
              <a:chExt cx="965800" cy="592825"/>
            </a:xfrm>
          </p:grpSpPr>
          <p:sp>
            <p:nvSpPr>
              <p:cNvPr id="2311" name="Google Shape;2311;p28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28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28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28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28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28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28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28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28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28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28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28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28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28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28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28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28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28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28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28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28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28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33" name="Google Shape;2333;p28"/>
            <p:cNvSpPr/>
            <p:nvPr/>
          </p:nvSpPr>
          <p:spPr>
            <a:xfrm rot="10800000" flipH="1">
              <a:off x="7888922" y="-187997"/>
              <a:ext cx="1415042" cy="2295772"/>
            </a:xfrm>
            <a:custGeom>
              <a:avLst/>
              <a:gdLst/>
              <a:ahLst/>
              <a:cxnLst/>
              <a:rect l="l" t="t" r="r" b="b"/>
              <a:pathLst>
                <a:path w="82860" h="124957" extrusionOk="0">
                  <a:moveTo>
                    <a:pt x="82860" y="0"/>
                  </a:moveTo>
                  <a:cubicBezTo>
                    <a:pt x="78156" y="534"/>
                    <a:pt x="73486" y="1235"/>
                    <a:pt x="69016" y="2502"/>
                  </a:cubicBezTo>
                  <a:cubicBezTo>
                    <a:pt x="61478" y="4570"/>
                    <a:pt x="54473" y="8240"/>
                    <a:pt x="51003" y="13510"/>
                  </a:cubicBezTo>
                  <a:cubicBezTo>
                    <a:pt x="43865" y="24385"/>
                    <a:pt x="54006" y="37761"/>
                    <a:pt x="48268" y="49069"/>
                  </a:cubicBezTo>
                  <a:cubicBezTo>
                    <a:pt x="43698" y="58042"/>
                    <a:pt x="30689" y="63012"/>
                    <a:pt x="21015" y="69584"/>
                  </a:cubicBezTo>
                  <a:cubicBezTo>
                    <a:pt x="8840" y="77856"/>
                    <a:pt x="1335" y="89531"/>
                    <a:pt x="567" y="101473"/>
                  </a:cubicBezTo>
                  <a:cubicBezTo>
                    <a:pt x="0" y="109579"/>
                    <a:pt x="2502" y="117751"/>
                    <a:pt x="7572" y="124957"/>
                  </a:cubicBezTo>
                  <a:lnTo>
                    <a:pt x="82860" y="124957"/>
                  </a:lnTo>
                  <a:lnTo>
                    <a:pt x="82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34" name="Google Shape;2334;p28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2335" name="Google Shape;2335;p28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28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28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28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28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28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28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28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28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28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28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28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28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28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28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28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28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28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3" name="Google Shape;2353;p28"/>
            <p:cNvGrpSpPr/>
            <p:nvPr/>
          </p:nvGrpSpPr>
          <p:grpSpPr>
            <a:xfrm>
              <a:off x="8423978" y="3846894"/>
              <a:ext cx="1223644" cy="1318687"/>
              <a:chOff x="8423978" y="3846894"/>
              <a:chExt cx="1223644" cy="1318687"/>
            </a:xfrm>
          </p:grpSpPr>
          <p:sp>
            <p:nvSpPr>
              <p:cNvPr id="2354" name="Google Shape;2354;p28"/>
              <p:cNvSpPr/>
              <p:nvPr/>
            </p:nvSpPr>
            <p:spPr>
              <a:xfrm>
                <a:off x="8427819" y="4714863"/>
                <a:ext cx="1154968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35788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35787" y="6426"/>
                    </a:lnTo>
                    <a:lnTo>
                      <a:pt x="357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28"/>
              <p:cNvSpPr/>
              <p:nvPr/>
            </p:nvSpPr>
            <p:spPr>
              <a:xfrm>
                <a:off x="9482613" y="4714863"/>
                <a:ext cx="39824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6426" extrusionOk="0">
                    <a:moveTo>
                      <a:pt x="0" y="1"/>
                    </a:moveTo>
                    <a:lnTo>
                      <a:pt x="0" y="6426"/>
                    </a:lnTo>
                    <a:lnTo>
                      <a:pt x="1234" y="6426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28"/>
              <p:cNvSpPr/>
              <p:nvPr/>
            </p:nvSpPr>
            <p:spPr>
              <a:xfrm>
                <a:off x="9402997" y="4714863"/>
                <a:ext cx="39179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1214" y="6426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28"/>
              <p:cNvSpPr/>
              <p:nvPr/>
            </p:nvSpPr>
            <p:spPr>
              <a:xfrm>
                <a:off x="9324026" y="4714863"/>
                <a:ext cx="39211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1214" y="6426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28"/>
              <p:cNvSpPr/>
              <p:nvPr/>
            </p:nvSpPr>
            <p:spPr>
              <a:xfrm>
                <a:off x="8484941" y="4755301"/>
                <a:ext cx="794194" cy="126508"/>
              </a:xfrm>
              <a:custGeom>
                <a:avLst/>
                <a:gdLst/>
                <a:ahLst/>
                <a:cxnLst/>
                <a:rect l="l" t="t" r="r" b="b"/>
                <a:pathLst>
                  <a:path w="24609" h="3920" extrusionOk="0">
                    <a:moveTo>
                      <a:pt x="1592" y="1"/>
                    </a:moveTo>
                    <a:cubicBezTo>
                      <a:pt x="1592" y="876"/>
                      <a:pt x="896" y="1592"/>
                      <a:pt x="1" y="1592"/>
                    </a:cubicBezTo>
                    <a:lnTo>
                      <a:pt x="1" y="2328"/>
                    </a:lnTo>
                    <a:cubicBezTo>
                      <a:pt x="856" y="2328"/>
                      <a:pt x="1592" y="3044"/>
                      <a:pt x="1592" y="3920"/>
                    </a:cubicBezTo>
                    <a:lnTo>
                      <a:pt x="23017" y="3920"/>
                    </a:lnTo>
                    <a:cubicBezTo>
                      <a:pt x="23017" y="3044"/>
                      <a:pt x="23733" y="2328"/>
                      <a:pt x="24608" y="2328"/>
                    </a:cubicBezTo>
                    <a:lnTo>
                      <a:pt x="24608" y="1592"/>
                    </a:lnTo>
                    <a:cubicBezTo>
                      <a:pt x="23733" y="1592"/>
                      <a:pt x="23017" y="876"/>
                      <a:pt x="23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28"/>
              <p:cNvSpPr/>
              <p:nvPr/>
            </p:nvSpPr>
            <p:spPr>
              <a:xfrm>
                <a:off x="8560717" y="4840048"/>
                <a:ext cx="629185" cy="12877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99" extrusionOk="0">
                    <a:moveTo>
                      <a:pt x="179" y="1"/>
                    </a:moveTo>
                    <a:cubicBezTo>
                      <a:pt x="80" y="1"/>
                      <a:pt x="0" y="80"/>
                      <a:pt x="0" y="180"/>
                    </a:cubicBezTo>
                    <a:lnTo>
                      <a:pt x="0" y="239"/>
                    </a:lnTo>
                    <a:cubicBezTo>
                      <a:pt x="0" y="339"/>
                      <a:pt x="80" y="398"/>
                      <a:pt x="179" y="398"/>
                    </a:cubicBezTo>
                    <a:lnTo>
                      <a:pt x="19336" y="398"/>
                    </a:lnTo>
                    <a:cubicBezTo>
                      <a:pt x="19435" y="398"/>
                      <a:pt x="19495" y="339"/>
                      <a:pt x="19495" y="239"/>
                    </a:cubicBezTo>
                    <a:lnTo>
                      <a:pt x="19495" y="180"/>
                    </a:lnTo>
                    <a:cubicBezTo>
                      <a:pt x="19495" y="80"/>
                      <a:pt x="19435" y="1"/>
                      <a:pt x="193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28"/>
              <p:cNvSpPr/>
              <p:nvPr/>
            </p:nvSpPr>
            <p:spPr>
              <a:xfrm>
                <a:off x="8560717" y="4811164"/>
                <a:ext cx="629185" cy="12877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99" extrusionOk="0">
                    <a:moveTo>
                      <a:pt x="179" y="0"/>
                    </a:moveTo>
                    <a:cubicBezTo>
                      <a:pt x="80" y="0"/>
                      <a:pt x="0" y="80"/>
                      <a:pt x="0" y="179"/>
                    </a:cubicBezTo>
                    <a:lnTo>
                      <a:pt x="0" y="239"/>
                    </a:lnTo>
                    <a:cubicBezTo>
                      <a:pt x="0" y="319"/>
                      <a:pt x="80" y="398"/>
                      <a:pt x="179" y="398"/>
                    </a:cubicBezTo>
                    <a:lnTo>
                      <a:pt x="19336" y="398"/>
                    </a:lnTo>
                    <a:cubicBezTo>
                      <a:pt x="19435" y="398"/>
                      <a:pt x="19495" y="319"/>
                      <a:pt x="19495" y="239"/>
                    </a:cubicBezTo>
                    <a:lnTo>
                      <a:pt x="19495" y="179"/>
                    </a:lnTo>
                    <a:cubicBezTo>
                      <a:pt x="19495" y="80"/>
                      <a:pt x="19435" y="0"/>
                      <a:pt x="19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28"/>
              <p:cNvSpPr/>
              <p:nvPr/>
            </p:nvSpPr>
            <p:spPr>
              <a:xfrm>
                <a:off x="8560717" y="4783571"/>
                <a:ext cx="629185" cy="12231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79" extrusionOk="0">
                    <a:moveTo>
                      <a:pt x="179" y="0"/>
                    </a:moveTo>
                    <a:cubicBezTo>
                      <a:pt x="80" y="0"/>
                      <a:pt x="0" y="60"/>
                      <a:pt x="0" y="159"/>
                    </a:cubicBezTo>
                    <a:lnTo>
                      <a:pt x="0" y="219"/>
                    </a:lnTo>
                    <a:cubicBezTo>
                      <a:pt x="0" y="318"/>
                      <a:pt x="80" y="378"/>
                      <a:pt x="179" y="378"/>
                    </a:cubicBezTo>
                    <a:lnTo>
                      <a:pt x="19336" y="378"/>
                    </a:lnTo>
                    <a:cubicBezTo>
                      <a:pt x="19435" y="378"/>
                      <a:pt x="19495" y="318"/>
                      <a:pt x="19495" y="219"/>
                    </a:cubicBezTo>
                    <a:lnTo>
                      <a:pt x="19495" y="159"/>
                    </a:lnTo>
                    <a:cubicBezTo>
                      <a:pt x="19495" y="60"/>
                      <a:pt x="19435" y="0"/>
                      <a:pt x="19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28"/>
              <p:cNvSpPr/>
              <p:nvPr/>
            </p:nvSpPr>
            <p:spPr>
              <a:xfrm>
                <a:off x="8547873" y="4596100"/>
                <a:ext cx="1099750" cy="118795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3681" extrusionOk="0">
                    <a:moveTo>
                      <a:pt x="0" y="0"/>
                    </a:moveTo>
                    <a:lnTo>
                      <a:pt x="0" y="3681"/>
                    </a:lnTo>
                    <a:lnTo>
                      <a:pt x="34077" y="3681"/>
                    </a:lnTo>
                    <a:lnTo>
                      <a:pt x="340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28"/>
              <p:cNvSpPr/>
              <p:nvPr/>
            </p:nvSpPr>
            <p:spPr>
              <a:xfrm>
                <a:off x="9477482" y="4629470"/>
                <a:ext cx="109146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593" extrusionOk="0">
                    <a:moveTo>
                      <a:pt x="1691" y="1"/>
                    </a:moveTo>
                    <a:cubicBezTo>
                      <a:pt x="776" y="1"/>
                      <a:pt x="0" y="339"/>
                      <a:pt x="0" y="797"/>
                    </a:cubicBezTo>
                    <a:cubicBezTo>
                      <a:pt x="0" y="1234"/>
                      <a:pt x="776" y="1592"/>
                      <a:pt x="1691" y="1592"/>
                    </a:cubicBezTo>
                    <a:cubicBezTo>
                      <a:pt x="2606" y="1592"/>
                      <a:pt x="3382" y="1234"/>
                      <a:pt x="3382" y="797"/>
                    </a:cubicBezTo>
                    <a:cubicBezTo>
                      <a:pt x="3382" y="339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28"/>
              <p:cNvSpPr/>
              <p:nvPr/>
            </p:nvSpPr>
            <p:spPr>
              <a:xfrm>
                <a:off x="9429331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0" y="0"/>
                    </a:moveTo>
                    <a:lnTo>
                      <a:pt x="0" y="1651"/>
                    </a:lnTo>
                    <a:lnTo>
                      <a:pt x="497" y="1651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28"/>
              <p:cNvSpPr/>
              <p:nvPr/>
            </p:nvSpPr>
            <p:spPr>
              <a:xfrm>
                <a:off x="9394638" y="4628211"/>
                <a:ext cx="16104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28"/>
              <p:cNvSpPr/>
              <p:nvPr/>
            </p:nvSpPr>
            <p:spPr>
              <a:xfrm>
                <a:off x="9359978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28"/>
              <p:cNvSpPr/>
              <p:nvPr/>
            </p:nvSpPr>
            <p:spPr>
              <a:xfrm>
                <a:off x="9325317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28"/>
              <p:cNvSpPr/>
              <p:nvPr/>
            </p:nvSpPr>
            <p:spPr>
              <a:xfrm>
                <a:off x="8619776" y="4628211"/>
                <a:ext cx="670913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20789" h="1652" extrusionOk="0">
                    <a:moveTo>
                      <a:pt x="0" y="0"/>
                    </a:moveTo>
                    <a:lnTo>
                      <a:pt x="0" y="1651"/>
                    </a:lnTo>
                    <a:lnTo>
                      <a:pt x="20788" y="1651"/>
                    </a:lnTo>
                    <a:lnTo>
                      <a:pt x="2078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28"/>
              <p:cNvSpPr/>
              <p:nvPr/>
            </p:nvSpPr>
            <p:spPr>
              <a:xfrm>
                <a:off x="9498653" y="4639765"/>
                <a:ext cx="66159" cy="3020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936" extrusionOk="0">
                    <a:moveTo>
                      <a:pt x="1035" y="0"/>
                    </a:moveTo>
                    <a:cubicBezTo>
                      <a:pt x="478" y="0"/>
                      <a:pt x="1" y="199"/>
                      <a:pt x="1" y="478"/>
                    </a:cubicBezTo>
                    <a:cubicBezTo>
                      <a:pt x="1" y="736"/>
                      <a:pt x="478" y="935"/>
                      <a:pt x="1035" y="935"/>
                    </a:cubicBezTo>
                    <a:cubicBezTo>
                      <a:pt x="1572" y="935"/>
                      <a:pt x="2049" y="736"/>
                      <a:pt x="2049" y="478"/>
                    </a:cubicBezTo>
                    <a:cubicBezTo>
                      <a:pt x="2049" y="219"/>
                      <a:pt x="1572" y="0"/>
                      <a:pt x="10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28"/>
              <p:cNvSpPr/>
              <p:nvPr/>
            </p:nvSpPr>
            <p:spPr>
              <a:xfrm>
                <a:off x="8502917" y="4933768"/>
                <a:ext cx="990637" cy="220260"/>
              </a:xfrm>
              <a:custGeom>
                <a:avLst/>
                <a:gdLst/>
                <a:ahLst/>
                <a:cxnLst/>
                <a:rect l="l" t="t" r="r" b="b"/>
                <a:pathLst>
                  <a:path w="30696" h="6825" extrusionOk="0">
                    <a:moveTo>
                      <a:pt x="1" y="1"/>
                    </a:moveTo>
                    <a:lnTo>
                      <a:pt x="1" y="6824"/>
                    </a:lnTo>
                    <a:lnTo>
                      <a:pt x="30695" y="6824"/>
                    </a:lnTo>
                    <a:lnTo>
                      <a:pt x="30695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28"/>
              <p:cNvSpPr/>
              <p:nvPr/>
            </p:nvSpPr>
            <p:spPr>
              <a:xfrm>
                <a:off x="8503595" y="5125079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28"/>
              <p:cNvSpPr/>
              <p:nvPr/>
            </p:nvSpPr>
            <p:spPr>
              <a:xfrm>
                <a:off x="8503595" y="5107749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28"/>
              <p:cNvSpPr/>
              <p:nvPr/>
            </p:nvSpPr>
            <p:spPr>
              <a:xfrm>
                <a:off x="8503595" y="5090418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28"/>
              <p:cNvSpPr/>
              <p:nvPr/>
            </p:nvSpPr>
            <p:spPr>
              <a:xfrm>
                <a:off x="8503595" y="5073088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28"/>
              <p:cNvSpPr/>
              <p:nvPr/>
            </p:nvSpPr>
            <p:spPr>
              <a:xfrm>
                <a:off x="8503595" y="5056403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28"/>
              <p:cNvSpPr/>
              <p:nvPr/>
            </p:nvSpPr>
            <p:spPr>
              <a:xfrm>
                <a:off x="8503595" y="5039073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28"/>
              <p:cNvSpPr/>
              <p:nvPr/>
            </p:nvSpPr>
            <p:spPr>
              <a:xfrm>
                <a:off x="8503595" y="502174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8503595" y="500441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28"/>
              <p:cNvSpPr/>
              <p:nvPr/>
            </p:nvSpPr>
            <p:spPr>
              <a:xfrm>
                <a:off x="8503595" y="498708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28"/>
              <p:cNvSpPr/>
              <p:nvPr/>
            </p:nvSpPr>
            <p:spPr>
              <a:xfrm>
                <a:off x="8503595" y="4970365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28"/>
              <p:cNvSpPr/>
              <p:nvPr/>
            </p:nvSpPr>
            <p:spPr>
              <a:xfrm>
                <a:off x="8503595" y="4953034"/>
                <a:ext cx="1042581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28"/>
              <p:cNvSpPr/>
              <p:nvPr/>
            </p:nvSpPr>
            <p:spPr>
              <a:xfrm>
                <a:off x="8475324" y="5130888"/>
                <a:ext cx="1050309" cy="34693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1075" extrusionOk="0">
                    <a:moveTo>
                      <a:pt x="438" y="0"/>
                    </a:moveTo>
                    <a:cubicBezTo>
                      <a:pt x="200" y="0"/>
                      <a:pt x="1" y="199"/>
                      <a:pt x="1" y="438"/>
                    </a:cubicBezTo>
                    <a:lnTo>
                      <a:pt x="1" y="617"/>
                    </a:lnTo>
                    <a:cubicBezTo>
                      <a:pt x="1" y="875"/>
                      <a:pt x="200" y="1074"/>
                      <a:pt x="438" y="1074"/>
                    </a:cubicBezTo>
                    <a:lnTo>
                      <a:pt x="32087" y="1074"/>
                    </a:lnTo>
                    <a:cubicBezTo>
                      <a:pt x="32346" y="1074"/>
                      <a:pt x="32545" y="875"/>
                      <a:pt x="32545" y="617"/>
                    </a:cubicBezTo>
                    <a:lnTo>
                      <a:pt x="32545" y="438"/>
                    </a:lnTo>
                    <a:cubicBezTo>
                      <a:pt x="32545" y="199"/>
                      <a:pt x="32346" y="0"/>
                      <a:pt x="32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28"/>
              <p:cNvSpPr/>
              <p:nvPr/>
            </p:nvSpPr>
            <p:spPr>
              <a:xfrm>
                <a:off x="8475324" y="4922859"/>
                <a:ext cx="1050309" cy="34693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1075" extrusionOk="0">
                    <a:moveTo>
                      <a:pt x="438" y="1"/>
                    </a:moveTo>
                    <a:cubicBezTo>
                      <a:pt x="200" y="1"/>
                      <a:pt x="1" y="200"/>
                      <a:pt x="1" y="458"/>
                    </a:cubicBezTo>
                    <a:lnTo>
                      <a:pt x="1" y="617"/>
                    </a:lnTo>
                    <a:cubicBezTo>
                      <a:pt x="1" y="876"/>
                      <a:pt x="200" y="1075"/>
                      <a:pt x="438" y="1075"/>
                    </a:cubicBezTo>
                    <a:lnTo>
                      <a:pt x="32087" y="1075"/>
                    </a:lnTo>
                    <a:cubicBezTo>
                      <a:pt x="32346" y="1075"/>
                      <a:pt x="32545" y="876"/>
                      <a:pt x="32545" y="617"/>
                    </a:cubicBezTo>
                    <a:lnTo>
                      <a:pt x="32545" y="458"/>
                    </a:lnTo>
                    <a:cubicBezTo>
                      <a:pt x="32545" y="200"/>
                      <a:pt x="32346" y="1"/>
                      <a:pt x="320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28"/>
              <p:cNvSpPr/>
              <p:nvPr/>
            </p:nvSpPr>
            <p:spPr>
              <a:xfrm>
                <a:off x="8547873" y="4042046"/>
                <a:ext cx="984182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30496" h="4079" extrusionOk="0">
                    <a:moveTo>
                      <a:pt x="0" y="1"/>
                    </a:moveTo>
                    <a:lnTo>
                      <a:pt x="0" y="4079"/>
                    </a:lnTo>
                    <a:lnTo>
                      <a:pt x="30496" y="4079"/>
                    </a:lnTo>
                    <a:lnTo>
                      <a:pt x="304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28"/>
              <p:cNvSpPr/>
              <p:nvPr/>
            </p:nvSpPr>
            <p:spPr>
              <a:xfrm>
                <a:off x="9446662" y="4042046"/>
                <a:ext cx="33402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4079" extrusionOk="0">
                    <a:moveTo>
                      <a:pt x="0" y="1"/>
                    </a:moveTo>
                    <a:lnTo>
                      <a:pt x="0" y="4079"/>
                    </a:lnTo>
                    <a:lnTo>
                      <a:pt x="1035" y="4079"/>
                    </a:lnTo>
                    <a:lnTo>
                      <a:pt x="10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28"/>
              <p:cNvSpPr/>
              <p:nvPr/>
            </p:nvSpPr>
            <p:spPr>
              <a:xfrm>
                <a:off x="9378599" y="4042046"/>
                <a:ext cx="34047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4079" extrusionOk="0">
                    <a:moveTo>
                      <a:pt x="1" y="1"/>
                    </a:moveTo>
                    <a:lnTo>
                      <a:pt x="1" y="4079"/>
                    </a:lnTo>
                    <a:lnTo>
                      <a:pt x="1055" y="4079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Google Shape;2387;p28"/>
              <p:cNvSpPr/>
              <p:nvPr/>
            </p:nvSpPr>
            <p:spPr>
              <a:xfrm>
                <a:off x="9311182" y="4042046"/>
                <a:ext cx="34080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4079" extrusionOk="0">
                    <a:moveTo>
                      <a:pt x="1" y="1"/>
                    </a:moveTo>
                    <a:lnTo>
                      <a:pt x="1" y="4079"/>
                    </a:lnTo>
                    <a:lnTo>
                      <a:pt x="1055" y="4079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28"/>
              <p:cNvSpPr/>
              <p:nvPr/>
            </p:nvSpPr>
            <p:spPr>
              <a:xfrm>
                <a:off x="8596023" y="4066444"/>
                <a:ext cx="677335" cy="80294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2488" extrusionOk="0">
                    <a:moveTo>
                      <a:pt x="1174" y="1"/>
                    </a:moveTo>
                    <a:cubicBezTo>
                      <a:pt x="1174" y="657"/>
                      <a:pt x="657" y="1175"/>
                      <a:pt x="0" y="1175"/>
                    </a:cubicBezTo>
                    <a:lnTo>
                      <a:pt x="0" y="1334"/>
                    </a:lnTo>
                    <a:cubicBezTo>
                      <a:pt x="657" y="1334"/>
                      <a:pt x="1174" y="1851"/>
                      <a:pt x="1174" y="2487"/>
                    </a:cubicBezTo>
                    <a:lnTo>
                      <a:pt x="19833" y="2487"/>
                    </a:lnTo>
                    <a:cubicBezTo>
                      <a:pt x="19833" y="1851"/>
                      <a:pt x="20351" y="1334"/>
                      <a:pt x="20987" y="1334"/>
                    </a:cubicBezTo>
                    <a:lnTo>
                      <a:pt x="20987" y="1175"/>
                    </a:lnTo>
                    <a:cubicBezTo>
                      <a:pt x="20351" y="1175"/>
                      <a:pt x="19833" y="657"/>
                      <a:pt x="19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28"/>
              <p:cNvSpPr/>
              <p:nvPr/>
            </p:nvSpPr>
            <p:spPr>
              <a:xfrm>
                <a:off x="8661504" y="4121017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60"/>
                      <a:pt x="0" y="140"/>
                    </a:cubicBezTo>
                    <a:cubicBezTo>
                      <a:pt x="0" y="20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00"/>
                      <a:pt x="16611" y="140"/>
                    </a:cubicBezTo>
                    <a:cubicBezTo>
                      <a:pt x="16611" y="60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28"/>
              <p:cNvSpPr/>
              <p:nvPr/>
            </p:nvSpPr>
            <p:spPr>
              <a:xfrm>
                <a:off x="8661504" y="4102396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80"/>
                      <a:pt x="0" y="140"/>
                    </a:cubicBezTo>
                    <a:cubicBezTo>
                      <a:pt x="0" y="22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20"/>
                      <a:pt x="16611" y="140"/>
                    </a:cubicBezTo>
                    <a:cubicBezTo>
                      <a:pt x="16611" y="61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28"/>
              <p:cNvSpPr/>
              <p:nvPr/>
            </p:nvSpPr>
            <p:spPr>
              <a:xfrm>
                <a:off x="8661504" y="4085065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41"/>
                      <a:pt x="0" y="120"/>
                    </a:cubicBezTo>
                    <a:cubicBezTo>
                      <a:pt x="0" y="20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00"/>
                      <a:pt x="16611" y="120"/>
                    </a:cubicBezTo>
                    <a:cubicBezTo>
                      <a:pt x="16611" y="41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28"/>
              <p:cNvSpPr/>
              <p:nvPr/>
            </p:nvSpPr>
            <p:spPr>
              <a:xfrm>
                <a:off x="8496527" y="3846894"/>
                <a:ext cx="1099750" cy="195830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6068" extrusionOk="0">
                    <a:moveTo>
                      <a:pt x="0" y="1"/>
                    </a:moveTo>
                    <a:lnTo>
                      <a:pt x="0" y="6068"/>
                    </a:lnTo>
                    <a:lnTo>
                      <a:pt x="34076" y="6068"/>
                    </a:lnTo>
                    <a:lnTo>
                      <a:pt x="340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28"/>
              <p:cNvSpPr/>
              <p:nvPr/>
            </p:nvSpPr>
            <p:spPr>
              <a:xfrm>
                <a:off x="9426104" y="3902758"/>
                <a:ext cx="109178" cy="83489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587" extrusionOk="0">
                    <a:moveTo>
                      <a:pt x="1692" y="0"/>
                    </a:moveTo>
                    <a:cubicBezTo>
                      <a:pt x="757" y="0"/>
                      <a:pt x="1" y="577"/>
                      <a:pt x="1" y="1293"/>
                    </a:cubicBezTo>
                    <a:cubicBezTo>
                      <a:pt x="1" y="2029"/>
                      <a:pt x="757" y="2586"/>
                      <a:pt x="1692" y="2586"/>
                    </a:cubicBezTo>
                    <a:cubicBezTo>
                      <a:pt x="2607" y="2586"/>
                      <a:pt x="3382" y="2009"/>
                      <a:pt x="3382" y="1293"/>
                    </a:cubicBezTo>
                    <a:cubicBezTo>
                      <a:pt x="3382" y="577"/>
                      <a:pt x="2626" y="0"/>
                      <a:pt x="1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28"/>
              <p:cNvSpPr/>
              <p:nvPr/>
            </p:nvSpPr>
            <p:spPr>
              <a:xfrm>
                <a:off x="9377953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1" y="1"/>
                    </a:moveTo>
                    <a:lnTo>
                      <a:pt x="1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28"/>
              <p:cNvSpPr/>
              <p:nvPr/>
            </p:nvSpPr>
            <p:spPr>
              <a:xfrm>
                <a:off x="9343293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1" y="1"/>
                    </a:moveTo>
                    <a:lnTo>
                      <a:pt x="1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9308632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28"/>
              <p:cNvSpPr/>
              <p:nvPr/>
            </p:nvSpPr>
            <p:spPr>
              <a:xfrm>
                <a:off x="9273971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497" y="2746"/>
                    </a:lnTo>
                    <a:lnTo>
                      <a:pt x="4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28"/>
              <p:cNvSpPr/>
              <p:nvPr/>
            </p:nvSpPr>
            <p:spPr>
              <a:xfrm>
                <a:off x="8567785" y="3900176"/>
                <a:ext cx="670881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2078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20788" y="2746"/>
                    </a:lnTo>
                    <a:lnTo>
                      <a:pt x="2078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28"/>
              <p:cNvSpPr/>
              <p:nvPr/>
            </p:nvSpPr>
            <p:spPr>
              <a:xfrm>
                <a:off x="9448566" y="3918797"/>
                <a:ext cx="65513" cy="5137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92" extrusionOk="0">
                    <a:moveTo>
                      <a:pt x="1015" y="1"/>
                    </a:moveTo>
                    <a:cubicBezTo>
                      <a:pt x="458" y="1"/>
                      <a:pt x="1" y="359"/>
                      <a:pt x="1" y="796"/>
                    </a:cubicBezTo>
                    <a:cubicBezTo>
                      <a:pt x="1" y="1234"/>
                      <a:pt x="458" y="1592"/>
                      <a:pt x="1015" y="1592"/>
                    </a:cubicBezTo>
                    <a:cubicBezTo>
                      <a:pt x="1572" y="1592"/>
                      <a:pt x="2030" y="1234"/>
                      <a:pt x="2030" y="796"/>
                    </a:cubicBezTo>
                    <a:cubicBezTo>
                      <a:pt x="2030" y="359"/>
                      <a:pt x="1572" y="1"/>
                      <a:pt x="10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28"/>
              <p:cNvSpPr/>
              <p:nvPr/>
            </p:nvSpPr>
            <p:spPr>
              <a:xfrm>
                <a:off x="8496527" y="4322623"/>
                <a:ext cx="1099750" cy="270928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8395" extrusionOk="0">
                    <a:moveTo>
                      <a:pt x="0" y="0"/>
                    </a:moveTo>
                    <a:lnTo>
                      <a:pt x="0" y="8395"/>
                    </a:lnTo>
                    <a:lnTo>
                      <a:pt x="34076" y="8395"/>
                    </a:lnTo>
                    <a:lnTo>
                      <a:pt x="340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28"/>
              <p:cNvSpPr/>
              <p:nvPr/>
            </p:nvSpPr>
            <p:spPr>
              <a:xfrm>
                <a:off x="9523696" y="4322623"/>
                <a:ext cx="45601" cy="270928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8395" extrusionOk="0">
                    <a:moveTo>
                      <a:pt x="0" y="0"/>
                    </a:moveTo>
                    <a:lnTo>
                      <a:pt x="0" y="8395"/>
                    </a:lnTo>
                    <a:lnTo>
                      <a:pt x="1413" y="8395"/>
                    </a:lnTo>
                    <a:lnTo>
                      <a:pt x="1413" y="0"/>
                    </a:lnTo>
                    <a:close/>
                  </a:path>
                </a:pathLst>
              </a:custGeom>
              <a:solidFill>
                <a:srgbClr val="EFC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28"/>
              <p:cNvSpPr/>
              <p:nvPr/>
            </p:nvSpPr>
            <p:spPr>
              <a:xfrm>
                <a:off x="8732762" y="4397076"/>
                <a:ext cx="27012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781" extrusionOk="0">
                    <a:moveTo>
                      <a:pt x="1" y="1"/>
                    </a:moveTo>
                    <a:lnTo>
                      <a:pt x="1" y="3780"/>
                    </a:lnTo>
                    <a:lnTo>
                      <a:pt x="836" y="3780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28"/>
              <p:cNvSpPr/>
              <p:nvPr/>
            </p:nvSpPr>
            <p:spPr>
              <a:xfrm>
                <a:off x="8791175" y="4397076"/>
                <a:ext cx="27658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3781" extrusionOk="0">
                    <a:moveTo>
                      <a:pt x="1" y="1"/>
                    </a:moveTo>
                    <a:lnTo>
                      <a:pt x="1" y="3780"/>
                    </a:lnTo>
                    <a:lnTo>
                      <a:pt x="856" y="3780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28"/>
              <p:cNvSpPr/>
              <p:nvPr/>
            </p:nvSpPr>
            <p:spPr>
              <a:xfrm>
                <a:off x="8854106" y="4397076"/>
                <a:ext cx="615049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3781" extrusionOk="0">
                    <a:moveTo>
                      <a:pt x="1890" y="1"/>
                    </a:moveTo>
                    <a:cubicBezTo>
                      <a:pt x="836" y="1"/>
                      <a:pt x="0" y="856"/>
                      <a:pt x="0" y="1890"/>
                    </a:cubicBezTo>
                    <a:cubicBezTo>
                      <a:pt x="0" y="2945"/>
                      <a:pt x="836" y="3780"/>
                      <a:pt x="1890" y="3780"/>
                    </a:cubicBezTo>
                    <a:lnTo>
                      <a:pt x="17168" y="3780"/>
                    </a:lnTo>
                    <a:cubicBezTo>
                      <a:pt x="18222" y="3780"/>
                      <a:pt x="19057" y="2945"/>
                      <a:pt x="19057" y="1890"/>
                    </a:cubicBezTo>
                    <a:cubicBezTo>
                      <a:pt x="19057" y="856"/>
                      <a:pt x="18222" y="1"/>
                      <a:pt x="17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28"/>
              <p:cNvSpPr/>
              <p:nvPr/>
            </p:nvSpPr>
            <p:spPr>
              <a:xfrm>
                <a:off x="9377308" y="4431737"/>
                <a:ext cx="57187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593" extrusionOk="0">
                    <a:moveTo>
                      <a:pt x="896" y="1"/>
                    </a:moveTo>
                    <a:cubicBezTo>
                      <a:pt x="399" y="1"/>
                      <a:pt x="1" y="359"/>
                      <a:pt x="1" y="797"/>
                    </a:cubicBezTo>
                    <a:cubicBezTo>
                      <a:pt x="1" y="1254"/>
                      <a:pt x="399" y="1592"/>
                      <a:pt x="896" y="1592"/>
                    </a:cubicBezTo>
                    <a:cubicBezTo>
                      <a:pt x="1393" y="1592"/>
                      <a:pt x="1771" y="1254"/>
                      <a:pt x="1771" y="797"/>
                    </a:cubicBezTo>
                    <a:cubicBezTo>
                      <a:pt x="1771" y="359"/>
                      <a:pt x="1393" y="1"/>
                      <a:pt x="896" y="1"/>
                    </a:cubicBez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28"/>
              <p:cNvSpPr/>
              <p:nvPr/>
            </p:nvSpPr>
            <p:spPr>
              <a:xfrm>
                <a:off x="8889412" y="4431737"/>
                <a:ext cx="57800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593" extrusionOk="0">
                    <a:moveTo>
                      <a:pt x="896" y="1"/>
                    </a:moveTo>
                    <a:cubicBezTo>
                      <a:pt x="398" y="1"/>
                      <a:pt x="0" y="359"/>
                      <a:pt x="0" y="797"/>
                    </a:cubicBezTo>
                    <a:cubicBezTo>
                      <a:pt x="0" y="1234"/>
                      <a:pt x="398" y="1592"/>
                      <a:pt x="896" y="1592"/>
                    </a:cubicBezTo>
                    <a:cubicBezTo>
                      <a:pt x="1373" y="1592"/>
                      <a:pt x="1791" y="1234"/>
                      <a:pt x="1791" y="797"/>
                    </a:cubicBezTo>
                    <a:cubicBezTo>
                      <a:pt x="1791" y="359"/>
                      <a:pt x="1373" y="1"/>
                      <a:pt x="896" y="1"/>
                    </a:cubicBez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28"/>
              <p:cNvSpPr/>
              <p:nvPr/>
            </p:nvSpPr>
            <p:spPr>
              <a:xfrm>
                <a:off x="8452862" y="4180721"/>
                <a:ext cx="989959" cy="133576"/>
              </a:xfrm>
              <a:custGeom>
                <a:avLst/>
                <a:gdLst/>
                <a:ahLst/>
                <a:cxnLst/>
                <a:rect l="l" t="t" r="r" b="b"/>
                <a:pathLst>
                  <a:path w="30675" h="4139" extrusionOk="0">
                    <a:moveTo>
                      <a:pt x="0" y="1"/>
                    </a:moveTo>
                    <a:lnTo>
                      <a:pt x="0" y="4138"/>
                    </a:lnTo>
                    <a:lnTo>
                      <a:pt x="30675" y="4138"/>
                    </a:lnTo>
                    <a:lnTo>
                      <a:pt x="3067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28"/>
              <p:cNvSpPr/>
              <p:nvPr/>
            </p:nvSpPr>
            <p:spPr>
              <a:xfrm>
                <a:off x="8452249" y="4277022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28"/>
              <p:cNvSpPr/>
              <p:nvPr/>
            </p:nvSpPr>
            <p:spPr>
              <a:xfrm>
                <a:off x="8452249" y="4258401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Google Shape;2410;p28"/>
              <p:cNvSpPr/>
              <p:nvPr/>
            </p:nvSpPr>
            <p:spPr>
              <a:xfrm>
                <a:off x="8452249" y="4239780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28"/>
              <p:cNvSpPr/>
              <p:nvPr/>
            </p:nvSpPr>
            <p:spPr>
              <a:xfrm>
                <a:off x="8452249" y="4220545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0"/>
                    </a:moveTo>
                    <a:lnTo>
                      <a:pt x="1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28"/>
              <p:cNvSpPr/>
              <p:nvPr/>
            </p:nvSpPr>
            <p:spPr>
              <a:xfrm>
                <a:off x="8423978" y="4300129"/>
                <a:ext cx="1050309" cy="21235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658" extrusionOk="0">
                    <a:moveTo>
                      <a:pt x="318" y="1"/>
                    </a:moveTo>
                    <a:cubicBezTo>
                      <a:pt x="139" y="1"/>
                      <a:pt x="0" y="160"/>
                      <a:pt x="0" y="319"/>
                    </a:cubicBezTo>
                    <a:cubicBezTo>
                      <a:pt x="0" y="498"/>
                      <a:pt x="139" y="657"/>
                      <a:pt x="318" y="657"/>
                    </a:cubicBezTo>
                    <a:lnTo>
                      <a:pt x="32226" y="657"/>
                    </a:lnTo>
                    <a:cubicBezTo>
                      <a:pt x="32385" y="657"/>
                      <a:pt x="32545" y="498"/>
                      <a:pt x="32545" y="319"/>
                    </a:cubicBezTo>
                    <a:cubicBezTo>
                      <a:pt x="32545" y="160"/>
                      <a:pt x="32385" y="1"/>
                      <a:pt x="3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28"/>
              <p:cNvSpPr/>
              <p:nvPr/>
            </p:nvSpPr>
            <p:spPr>
              <a:xfrm>
                <a:off x="8423978" y="4174299"/>
                <a:ext cx="1050309" cy="20590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638" extrusionOk="0">
                    <a:moveTo>
                      <a:pt x="318" y="1"/>
                    </a:moveTo>
                    <a:cubicBezTo>
                      <a:pt x="139" y="1"/>
                      <a:pt x="0" y="140"/>
                      <a:pt x="0" y="319"/>
                    </a:cubicBezTo>
                    <a:cubicBezTo>
                      <a:pt x="0" y="498"/>
                      <a:pt x="139" y="637"/>
                      <a:pt x="318" y="637"/>
                    </a:cubicBezTo>
                    <a:lnTo>
                      <a:pt x="32226" y="637"/>
                    </a:lnTo>
                    <a:cubicBezTo>
                      <a:pt x="32385" y="637"/>
                      <a:pt x="32545" y="498"/>
                      <a:pt x="32545" y="319"/>
                    </a:cubicBezTo>
                    <a:cubicBezTo>
                      <a:pt x="32545" y="140"/>
                      <a:pt x="32385" y="1"/>
                      <a:pt x="3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14" name="Google Shape;2414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230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p29"/>
          <p:cNvSpPr/>
          <p:nvPr/>
        </p:nvSpPr>
        <p:spPr>
          <a:xfrm rot="-3828850">
            <a:off x="-1495157" y="3781830"/>
            <a:ext cx="4061613" cy="5785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7" name="Google Shape;2417;p29"/>
          <p:cNvSpPr/>
          <p:nvPr/>
        </p:nvSpPr>
        <p:spPr>
          <a:xfrm rot="-5400000" flipH="1">
            <a:off x="9845347" y="3753192"/>
            <a:ext cx="1914948" cy="472990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8" name="Google Shape;2418;p29"/>
          <p:cNvSpPr/>
          <p:nvPr/>
        </p:nvSpPr>
        <p:spPr>
          <a:xfrm>
            <a:off x="8629954" y="-566196"/>
            <a:ext cx="4047453" cy="3374907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9" name="Google Shape;2419;p29"/>
          <p:cNvSpPr/>
          <p:nvPr/>
        </p:nvSpPr>
        <p:spPr>
          <a:xfrm rot="-5097765" flipH="1">
            <a:off x="-236660" y="-1808084"/>
            <a:ext cx="4101744" cy="5489408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20" name="Google Shape;2420;p29"/>
          <p:cNvGrpSpPr/>
          <p:nvPr/>
        </p:nvGrpSpPr>
        <p:grpSpPr>
          <a:xfrm rot="3516190">
            <a:off x="348940" y="6218296"/>
            <a:ext cx="1204040" cy="600829"/>
            <a:chOff x="5351150" y="1861950"/>
            <a:chExt cx="1036450" cy="517200"/>
          </a:xfrm>
        </p:grpSpPr>
        <p:sp>
          <p:nvSpPr>
            <p:cNvPr id="2421" name="Google Shape;2421;p29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9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9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9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9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9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9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9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9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9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9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9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9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9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9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9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9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9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9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9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9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9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3" name="Google Shape;2443;p29"/>
          <p:cNvGrpSpPr/>
          <p:nvPr/>
        </p:nvGrpSpPr>
        <p:grpSpPr>
          <a:xfrm rot="-2350091" flipH="1">
            <a:off x="11616507" y="5921958"/>
            <a:ext cx="827920" cy="1193509"/>
            <a:chOff x="3563300" y="2901850"/>
            <a:chExt cx="712675" cy="1027375"/>
          </a:xfrm>
        </p:grpSpPr>
        <p:sp>
          <p:nvSpPr>
            <p:cNvPr id="2444" name="Google Shape;2444;p29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9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9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9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9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9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9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29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29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29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29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29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29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29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29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29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29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29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2" name="Google Shape;2462;p29"/>
          <p:cNvGrpSpPr/>
          <p:nvPr/>
        </p:nvGrpSpPr>
        <p:grpSpPr>
          <a:xfrm rot="4921238">
            <a:off x="11169511" y="991556"/>
            <a:ext cx="1287580" cy="790339"/>
            <a:chOff x="3635425" y="69650"/>
            <a:chExt cx="965800" cy="592825"/>
          </a:xfrm>
        </p:grpSpPr>
        <p:sp>
          <p:nvSpPr>
            <p:cNvPr id="2463" name="Google Shape;2463;p2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2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2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2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2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2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2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2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2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2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2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2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2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2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2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2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2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2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2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2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2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2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5" name="Google Shape;2485;p29"/>
          <p:cNvGrpSpPr/>
          <p:nvPr/>
        </p:nvGrpSpPr>
        <p:grpSpPr>
          <a:xfrm>
            <a:off x="131385" y="-492333"/>
            <a:ext cx="1287740" cy="1440065"/>
            <a:chOff x="2180275" y="-47850"/>
            <a:chExt cx="812625" cy="908750"/>
          </a:xfrm>
        </p:grpSpPr>
        <p:sp>
          <p:nvSpPr>
            <p:cNvPr id="2486" name="Google Shape;2486;p2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2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2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2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2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2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2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2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2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2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2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2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2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2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2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2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2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04" name="Google Shape;2504;p29"/>
          <p:cNvGrpSpPr/>
          <p:nvPr/>
        </p:nvGrpSpPr>
        <p:grpSpPr>
          <a:xfrm rot="-5618229" flipH="1">
            <a:off x="1098545" y="6455686"/>
            <a:ext cx="862716" cy="529551"/>
            <a:chOff x="3635425" y="69650"/>
            <a:chExt cx="965800" cy="592825"/>
          </a:xfrm>
        </p:grpSpPr>
        <p:sp>
          <p:nvSpPr>
            <p:cNvPr id="2505" name="Google Shape;2505;p2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2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2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2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2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2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2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2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2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2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2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2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2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2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2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2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2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2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2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2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2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2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7" name="Google Shape;2527;p29"/>
          <p:cNvSpPr txBox="1">
            <a:spLocks noGrp="1"/>
          </p:cNvSpPr>
          <p:nvPr>
            <p:ph type="title"/>
          </p:nvPr>
        </p:nvSpPr>
        <p:spPr>
          <a:xfrm>
            <a:off x="3130584" y="903367"/>
            <a:ext cx="5930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29"/>
          <p:cNvSpPr txBox="1">
            <a:spLocks noGrp="1"/>
          </p:cNvSpPr>
          <p:nvPr>
            <p:ph type="subTitle" idx="1"/>
          </p:nvPr>
        </p:nvSpPr>
        <p:spPr>
          <a:xfrm>
            <a:off x="3130533" y="2314967"/>
            <a:ext cx="5930800" cy="1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9" name="Google Shape;2529;p29"/>
          <p:cNvSpPr txBox="1"/>
          <p:nvPr/>
        </p:nvSpPr>
        <p:spPr>
          <a:xfrm>
            <a:off x="2509533" y="4815933"/>
            <a:ext cx="71728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CREDITS: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This presentation template was created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2"/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, and includes icons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sng" strike="noStrike" kern="0" cap="none" spc="0" normalizeH="0" baseline="0" noProof="0">
                <a:ln>
                  <a:noFill/>
                </a:ln>
                <a:solidFill>
                  <a:srgbClr val="25090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sz="1600" b="1" i="0" u="sng" strike="noStrike" kern="0" cap="none" spc="0" normalizeH="0" baseline="0" noProof="0">
              <a:ln>
                <a:noFill/>
              </a:ln>
              <a:solidFill>
                <a:srgbClr val="250902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617792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1" name="Google Shape;2531;p30"/>
          <p:cNvGrpSpPr/>
          <p:nvPr/>
        </p:nvGrpSpPr>
        <p:grpSpPr>
          <a:xfrm>
            <a:off x="-1568111" y="-894161"/>
            <a:ext cx="14281077" cy="9306676"/>
            <a:chOff x="-1176083" y="-670621"/>
            <a:chExt cx="10710808" cy="6980007"/>
          </a:xfrm>
        </p:grpSpPr>
        <p:sp>
          <p:nvSpPr>
            <p:cNvPr id="2532" name="Google Shape;2532;p30"/>
            <p:cNvSpPr/>
            <p:nvPr/>
          </p:nvSpPr>
          <p:spPr>
            <a:xfrm rot="5400000">
              <a:off x="6595010" y="3110817"/>
              <a:ext cx="2893070" cy="2986358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30"/>
            <p:cNvSpPr/>
            <p:nvPr/>
          </p:nvSpPr>
          <p:spPr>
            <a:xfrm rot="5400000">
              <a:off x="7106583" y="-450382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30"/>
            <p:cNvSpPr/>
            <p:nvPr/>
          </p:nvSpPr>
          <p:spPr>
            <a:xfrm rot="5400000">
              <a:off x="505716" y="-1966886"/>
              <a:ext cx="2012948" cy="468706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30"/>
            <p:cNvSpPr/>
            <p:nvPr/>
          </p:nvSpPr>
          <p:spPr>
            <a:xfrm rot="5400000">
              <a:off x="-836235" y="2873803"/>
              <a:ext cx="3095737" cy="3775432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36" name="Google Shape;2536;p30"/>
            <p:cNvGrpSpPr/>
            <p:nvPr/>
          </p:nvGrpSpPr>
          <p:grpSpPr>
            <a:xfrm>
              <a:off x="7861225" y="-420350"/>
              <a:ext cx="1673500" cy="1919675"/>
              <a:chOff x="6991800" y="4370325"/>
              <a:chExt cx="1673500" cy="1919675"/>
            </a:xfrm>
          </p:grpSpPr>
          <p:sp>
            <p:nvSpPr>
              <p:cNvPr id="2537" name="Google Shape;2537;p30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30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0"/>
              <p:cNvSpPr/>
              <p:nvPr/>
            </p:nvSpPr>
            <p:spPr>
              <a:xfrm>
                <a:off x="7006225" y="4476750"/>
                <a:ext cx="1646650" cy="1772975"/>
              </a:xfrm>
              <a:custGeom>
                <a:avLst/>
                <a:gdLst/>
                <a:ahLst/>
                <a:cxnLst/>
                <a:rect l="l" t="t" r="r" b="b"/>
                <a:pathLst>
                  <a:path w="65866" h="70919" extrusionOk="0">
                    <a:moveTo>
                      <a:pt x="35390" y="1"/>
                    </a:moveTo>
                    <a:lnTo>
                      <a:pt x="1" y="24489"/>
                    </a:lnTo>
                    <a:lnTo>
                      <a:pt x="32147" y="70918"/>
                    </a:lnTo>
                    <a:lnTo>
                      <a:pt x="64891" y="48241"/>
                    </a:lnTo>
                    <a:lnTo>
                      <a:pt x="65865" y="44023"/>
                    </a:lnTo>
                    <a:lnTo>
                      <a:pt x="35390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30"/>
              <p:cNvSpPr/>
              <p:nvPr/>
            </p:nvSpPr>
            <p:spPr>
              <a:xfrm>
                <a:off x="7043025" y="4370325"/>
                <a:ext cx="1622275" cy="17277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69109" extrusionOk="0">
                    <a:moveTo>
                      <a:pt x="32744" y="1"/>
                    </a:moveTo>
                    <a:lnTo>
                      <a:pt x="1" y="22678"/>
                    </a:lnTo>
                    <a:lnTo>
                      <a:pt x="32147" y="69108"/>
                    </a:lnTo>
                    <a:lnTo>
                      <a:pt x="64891" y="46430"/>
                    </a:lnTo>
                    <a:lnTo>
                      <a:pt x="327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2541" name="Google Shape;2541;p30"/>
              <p:cNvCxnSpPr/>
              <p:nvPr/>
            </p:nvCxnSpPr>
            <p:spPr>
              <a:xfrm flipH="1">
                <a:off x="7819100" y="5579750"/>
                <a:ext cx="8334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2" name="Google Shape;2542;p30"/>
              <p:cNvCxnSpPr/>
              <p:nvPr/>
            </p:nvCxnSpPr>
            <p:spPr>
              <a:xfrm flipH="1">
                <a:off x="7793300" y="5611488"/>
                <a:ext cx="859200" cy="58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3" name="Google Shape;2543;p30"/>
              <p:cNvCxnSpPr/>
              <p:nvPr/>
            </p:nvCxnSpPr>
            <p:spPr>
              <a:xfrm flipH="1">
                <a:off x="7793350" y="5658800"/>
                <a:ext cx="8382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44" name="Google Shape;2544;p30"/>
              <p:cNvSpPr/>
              <p:nvPr/>
            </p:nvSpPr>
            <p:spPr>
              <a:xfrm>
                <a:off x="7186250" y="4504100"/>
                <a:ext cx="1326875" cy="1412925"/>
              </a:xfrm>
              <a:custGeom>
                <a:avLst/>
                <a:gdLst/>
                <a:ahLst/>
                <a:cxnLst/>
                <a:rect l="l" t="t" r="r" b="b"/>
                <a:pathLst>
                  <a:path w="53075" h="56517" extrusionOk="0">
                    <a:moveTo>
                      <a:pt x="26796" y="1"/>
                    </a:moveTo>
                    <a:lnTo>
                      <a:pt x="1" y="18541"/>
                    </a:lnTo>
                    <a:lnTo>
                      <a:pt x="26299" y="56516"/>
                    </a:lnTo>
                    <a:lnTo>
                      <a:pt x="53075" y="37976"/>
                    </a:lnTo>
                    <a:lnTo>
                      <a:pt x="26796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3382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30"/>
              <p:cNvSpPr/>
              <p:nvPr/>
            </p:nvSpPr>
            <p:spPr>
              <a:xfrm>
                <a:off x="7364300" y="4679175"/>
                <a:ext cx="719650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27413" extrusionOk="0">
                    <a:moveTo>
                      <a:pt x="16790" y="0"/>
                    </a:moveTo>
                    <a:lnTo>
                      <a:pt x="737" y="11100"/>
                    </a:lnTo>
                    <a:cubicBezTo>
                      <a:pt x="1672" y="12413"/>
                      <a:pt x="1313" y="14223"/>
                      <a:pt x="1" y="15119"/>
                    </a:cubicBezTo>
                    <a:lnTo>
                      <a:pt x="7978" y="26656"/>
                    </a:lnTo>
                    <a:cubicBezTo>
                      <a:pt x="8476" y="26309"/>
                      <a:pt x="9050" y="26142"/>
                      <a:pt x="9618" y="26142"/>
                    </a:cubicBezTo>
                    <a:cubicBezTo>
                      <a:pt x="10546" y="26142"/>
                      <a:pt x="11461" y="26586"/>
                      <a:pt x="12016" y="27412"/>
                    </a:cubicBezTo>
                    <a:lnTo>
                      <a:pt x="28049" y="16292"/>
                    </a:lnTo>
                    <a:cubicBezTo>
                      <a:pt x="27134" y="14979"/>
                      <a:pt x="27472" y="13149"/>
                      <a:pt x="28785" y="12254"/>
                    </a:cubicBezTo>
                    <a:lnTo>
                      <a:pt x="20808" y="716"/>
                    </a:lnTo>
                    <a:cubicBezTo>
                      <a:pt x="20303" y="1076"/>
                      <a:pt x="19728" y="1247"/>
                      <a:pt x="19159" y="1247"/>
                    </a:cubicBezTo>
                    <a:cubicBezTo>
                      <a:pt x="18248" y="1247"/>
                      <a:pt x="17353" y="808"/>
                      <a:pt x="167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6" name="Google Shape;2546;p30"/>
              <p:cNvSpPr/>
              <p:nvPr/>
            </p:nvSpPr>
            <p:spPr>
              <a:xfrm>
                <a:off x="7632850" y="509145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6014"/>
                    </a:lnTo>
                    <a:lnTo>
                      <a:pt x="21922" y="1592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30"/>
              <p:cNvSpPr/>
              <p:nvPr/>
            </p:nvSpPr>
            <p:spPr>
              <a:xfrm>
                <a:off x="7684075" y="5163550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1" y="1442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30"/>
              <p:cNvSpPr/>
              <p:nvPr/>
            </p:nvSpPr>
            <p:spPr>
              <a:xfrm>
                <a:off x="7734800" y="5235675"/>
                <a:ext cx="548075" cy="3998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599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599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Google Shape;2549;p30"/>
              <p:cNvSpPr/>
              <p:nvPr/>
            </p:nvSpPr>
            <p:spPr>
              <a:xfrm>
                <a:off x="7786525" y="5307275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0" y="1440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Google Shape;2550;p30"/>
              <p:cNvSpPr/>
              <p:nvPr/>
            </p:nvSpPr>
            <p:spPr>
              <a:xfrm>
                <a:off x="7837750" y="537940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0" y="14422"/>
                    </a:lnTo>
                    <a:lnTo>
                      <a:pt x="1094" y="1601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30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Google Shape;2552;p30"/>
              <p:cNvSpPr/>
              <p:nvPr/>
            </p:nvSpPr>
            <p:spPr>
              <a:xfrm>
                <a:off x="7438400" y="4749275"/>
                <a:ext cx="57195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22878" h="21784" extrusionOk="0">
                    <a:moveTo>
                      <a:pt x="13329" y="1"/>
                    </a:moveTo>
                    <a:lnTo>
                      <a:pt x="558" y="8833"/>
                    </a:lnTo>
                    <a:cubicBezTo>
                      <a:pt x="1294" y="9888"/>
                      <a:pt x="1035" y="11320"/>
                      <a:pt x="1" y="12036"/>
                    </a:cubicBezTo>
                    <a:lnTo>
                      <a:pt x="6326" y="21226"/>
                    </a:lnTo>
                    <a:cubicBezTo>
                      <a:pt x="6734" y="20942"/>
                      <a:pt x="7198" y="20806"/>
                      <a:pt x="7656" y="20806"/>
                    </a:cubicBezTo>
                    <a:cubicBezTo>
                      <a:pt x="8384" y="20806"/>
                      <a:pt x="9097" y="21149"/>
                      <a:pt x="9549" y="21783"/>
                    </a:cubicBezTo>
                    <a:lnTo>
                      <a:pt x="22300" y="12971"/>
                    </a:lnTo>
                    <a:cubicBezTo>
                      <a:pt x="21584" y="11917"/>
                      <a:pt x="21823" y="10484"/>
                      <a:pt x="22877" y="9748"/>
                    </a:cubicBezTo>
                    <a:lnTo>
                      <a:pt x="16531" y="578"/>
                    </a:lnTo>
                    <a:cubicBezTo>
                      <a:pt x="16127" y="868"/>
                      <a:pt x="15669" y="1006"/>
                      <a:pt x="15218" y="1006"/>
                    </a:cubicBezTo>
                    <a:cubicBezTo>
                      <a:pt x="14493" y="1006"/>
                      <a:pt x="13782" y="651"/>
                      <a:pt x="13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Google Shape;2553;p30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Google Shape;2554;p30"/>
              <p:cNvSpPr/>
              <p:nvPr/>
            </p:nvSpPr>
            <p:spPr>
              <a:xfrm>
                <a:off x="7080825" y="5078025"/>
                <a:ext cx="657475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299" h="39070" fill="none" extrusionOk="0">
                    <a:moveTo>
                      <a:pt x="1" y="0"/>
                    </a:moveTo>
                    <a:lnTo>
                      <a:pt x="26299" y="39069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5" name="Google Shape;2555;p30"/>
              <p:cNvSpPr/>
              <p:nvPr/>
            </p:nvSpPr>
            <p:spPr>
              <a:xfrm>
                <a:off x="7060925" y="5121775"/>
                <a:ext cx="657500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300" h="39070" fill="none" extrusionOk="0">
                    <a:moveTo>
                      <a:pt x="1" y="1"/>
                    </a:moveTo>
                    <a:lnTo>
                      <a:pt x="26299" y="39070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56" name="Google Shape;2556;p30"/>
            <p:cNvGrpSpPr/>
            <p:nvPr/>
          </p:nvGrpSpPr>
          <p:grpSpPr>
            <a:xfrm rot="-2516882">
              <a:off x="22474" y="-388427"/>
              <a:ext cx="812678" cy="908809"/>
              <a:chOff x="2180275" y="-47850"/>
              <a:chExt cx="812625" cy="908750"/>
            </a:xfrm>
          </p:grpSpPr>
          <p:sp>
            <p:nvSpPr>
              <p:cNvPr id="2557" name="Google Shape;2557;p30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Google Shape;2558;p30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30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Google Shape;2560;p30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1" name="Google Shape;2561;p30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30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30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30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30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30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30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30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30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30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30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30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30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30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75" name="Google Shape;2575;p30"/>
            <p:cNvGrpSpPr/>
            <p:nvPr/>
          </p:nvGrpSpPr>
          <p:grpSpPr>
            <a:xfrm rot="9460325">
              <a:off x="8178123" y="4584462"/>
              <a:ext cx="824375" cy="921890"/>
              <a:chOff x="2180275" y="-47850"/>
              <a:chExt cx="812625" cy="908750"/>
            </a:xfrm>
          </p:grpSpPr>
          <p:sp>
            <p:nvSpPr>
              <p:cNvPr id="2576" name="Google Shape;2576;p30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30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30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30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30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30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30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30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30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30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30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30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30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30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30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30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30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30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4" name="Google Shape;2594;p30"/>
            <p:cNvGrpSpPr/>
            <p:nvPr/>
          </p:nvGrpSpPr>
          <p:grpSpPr>
            <a:xfrm rot="-6957884" flipH="1">
              <a:off x="8790906" y="4677044"/>
              <a:ext cx="647223" cy="397277"/>
              <a:chOff x="3635425" y="69650"/>
              <a:chExt cx="965800" cy="592825"/>
            </a:xfrm>
          </p:grpSpPr>
          <p:sp>
            <p:nvSpPr>
              <p:cNvPr id="2595" name="Google Shape;2595;p30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30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30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30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30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30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30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30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30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30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30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30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30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30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30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30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30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30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30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30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30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30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94343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1"/>
          <p:cNvSpPr/>
          <p:nvPr/>
        </p:nvSpPr>
        <p:spPr>
          <a:xfrm rot="3828806" flipH="1">
            <a:off x="10097393" y="4319103"/>
            <a:ext cx="3547032" cy="505231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9" name="Google Shape;2619;p31"/>
          <p:cNvSpPr/>
          <p:nvPr/>
        </p:nvSpPr>
        <p:spPr>
          <a:xfrm rot="5400000">
            <a:off x="774056" y="3066582"/>
            <a:ext cx="2310453" cy="570736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0" name="Google Shape;2620;p31"/>
          <p:cNvSpPr/>
          <p:nvPr/>
        </p:nvSpPr>
        <p:spPr>
          <a:xfrm flipH="1">
            <a:off x="-433848" y="-566196"/>
            <a:ext cx="4047453" cy="3374907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1" name="Google Shape;2621;p31"/>
          <p:cNvSpPr/>
          <p:nvPr/>
        </p:nvSpPr>
        <p:spPr>
          <a:xfrm rot="5097708">
            <a:off x="9527554" y="-1693283"/>
            <a:ext cx="3078063" cy="4119816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22" name="Google Shape;2622;p31"/>
          <p:cNvGrpSpPr/>
          <p:nvPr/>
        </p:nvGrpSpPr>
        <p:grpSpPr>
          <a:xfrm rot="-3516190" flipH="1">
            <a:off x="10690579" y="6218296"/>
            <a:ext cx="1204040" cy="600829"/>
            <a:chOff x="5351150" y="1861950"/>
            <a:chExt cx="1036450" cy="517200"/>
          </a:xfrm>
        </p:grpSpPr>
        <p:sp>
          <p:nvSpPr>
            <p:cNvPr id="2623" name="Google Shape;2623;p31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45" name="Google Shape;2645;p31"/>
          <p:cNvGrpSpPr/>
          <p:nvPr/>
        </p:nvGrpSpPr>
        <p:grpSpPr>
          <a:xfrm rot="2350091">
            <a:off x="-200869" y="5921958"/>
            <a:ext cx="827920" cy="1193509"/>
            <a:chOff x="3563300" y="2901850"/>
            <a:chExt cx="712675" cy="1027375"/>
          </a:xfrm>
        </p:grpSpPr>
        <p:sp>
          <p:nvSpPr>
            <p:cNvPr id="2646" name="Google Shape;2646;p31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1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1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31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31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1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1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1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1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1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4" name="Google Shape;2664;p31"/>
          <p:cNvGrpSpPr/>
          <p:nvPr/>
        </p:nvGrpSpPr>
        <p:grpSpPr>
          <a:xfrm rot="-4921238" flipH="1">
            <a:off x="-213531" y="991556"/>
            <a:ext cx="1287580" cy="790339"/>
            <a:chOff x="3635425" y="69650"/>
            <a:chExt cx="965800" cy="592825"/>
          </a:xfrm>
        </p:grpSpPr>
        <p:sp>
          <p:nvSpPr>
            <p:cNvPr id="2665" name="Google Shape;2665;p3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7" name="Google Shape;2687;p31"/>
          <p:cNvGrpSpPr/>
          <p:nvPr/>
        </p:nvGrpSpPr>
        <p:grpSpPr>
          <a:xfrm flipH="1">
            <a:off x="10824435" y="-492333"/>
            <a:ext cx="1287740" cy="1440065"/>
            <a:chOff x="2180275" y="-47850"/>
            <a:chExt cx="812625" cy="908750"/>
          </a:xfrm>
        </p:grpSpPr>
        <p:sp>
          <p:nvSpPr>
            <p:cNvPr id="2688" name="Google Shape;2688;p31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6" name="Google Shape;2706;p31"/>
          <p:cNvGrpSpPr/>
          <p:nvPr/>
        </p:nvGrpSpPr>
        <p:grpSpPr>
          <a:xfrm rot="5618229">
            <a:off x="10282298" y="6455686"/>
            <a:ext cx="862716" cy="529551"/>
            <a:chOff x="3635425" y="69650"/>
            <a:chExt cx="965800" cy="592825"/>
          </a:xfrm>
        </p:grpSpPr>
        <p:sp>
          <p:nvSpPr>
            <p:cNvPr id="2707" name="Google Shape;2707;p3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8676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2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"/>
          <p:cNvSpPr/>
          <p:nvPr/>
        </p:nvSpPr>
        <p:spPr>
          <a:xfrm rot="10800000" flipH="1">
            <a:off x="-278165" y="4404426"/>
            <a:ext cx="3255577" cy="2714108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6" name="Google Shape;436;p7"/>
          <p:cNvGrpSpPr/>
          <p:nvPr/>
        </p:nvGrpSpPr>
        <p:grpSpPr>
          <a:xfrm rot="-2700000" flipH="1">
            <a:off x="66917" y="6027117"/>
            <a:ext cx="1567779" cy="782339"/>
            <a:chOff x="5351150" y="1861950"/>
            <a:chExt cx="1036450" cy="517200"/>
          </a:xfrm>
        </p:grpSpPr>
        <p:sp>
          <p:nvSpPr>
            <p:cNvPr id="437" name="Google Shape;437;p7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9" name="Google Shape;459;p7"/>
          <p:cNvSpPr/>
          <p:nvPr/>
        </p:nvSpPr>
        <p:spPr>
          <a:xfrm rot="-5400000" flipH="1">
            <a:off x="-503801" y="-222465"/>
            <a:ext cx="3190233" cy="2659632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" name="Google Shape;460;p7"/>
          <p:cNvSpPr/>
          <p:nvPr/>
        </p:nvSpPr>
        <p:spPr>
          <a:xfrm flipH="1">
            <a:off x="7193206" y="-912400"/>
            <a:ext cx="5134428" cy="8682781"/>
          </a:xfrm>
          <a:custGeom>
            <a:avLst/>
            <a:gdLst/>
            <a:ahLst/>
            <a:cxnLst/>
            <a:rect l="l" t="t" r="r" b="b"/>
            <a:pathLst>
              <a:path w="38692" h="107620" extrusionOk="0">
                <a:moveTo>
                  <a:pt x="1" y="0"/>
                </a:moveTo>
                <a:lnTo>
                  <a:pt x="1" y="107620"/>
                </a:lnTo>
                <a:lnTo>
                  <a:pt x="26915" y="107620"/>
                </a:lnTo>
                <a:cubicBezTo>
                  <a:pt x="24290" y="104815"/>
                  <a:pt x="23872" y="100478"/>
                  <a:pt x="24886" y="96778"/>
                </a:cubicBezTo>
                <a:cubicBezTo>
                  <a:pt x="25921" y="93078"/>
                  <a:pt x="28189" y="89876"/>
                  <a:pt x="30436" y="86752"/>
                </a:cubicBezTo>
                <a:cubicBezTo>
                  <a:pt x="32704" y="83649"/>
                  <a:pt x="35052" y="80526"/>
                  <a:pt x="36305" y="76886"/>
                </a:cubicBezTo>
                <a:cubicBezTo>
                  <a:pt x="38692" y="70023"/>
                  <a:pt x="36742" y="62165"/>
                  <a:pt x="32525" y="56237"/>
                </a:cubicBezTo>
                <a:cubicBezTo>
                  <a:pt x="29024" y="51284"/>
                  <a:pt x="23872" y="46907"/>
                  <a:pt x="23335" y="40880"/>
                </a:cubicBezTo>
                <a:cubicBezTo>
                  <a:pt x="22857" y="35628"/>
                  <a:pt x="26100" y="30794"/>
                  <a:pt x="26816" y="25562"/>
                </a:cubicBezTo>
                <a:cubicBezTo>
                  <a:pt x="27751" y="18779"/>
                  <a:pt x="24230" y="11916"/>
                  <a:pt x="18978" y="7500"/>
                </a:cubicBezTo>
                <a:cubicBezTo>
                  <a:pt x="13727" y="3084"/>
                  <a:pt x="6724" y="1373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7"/>
          <p:cNvGrpSpPr/>
          <p:nvPr/>
        </p:nvGrpSpPr>
        <p:grpSpPr>
          <a:xfrm rot="1667846">
            <a:off x="11629644" y="5821547"/>
            <a:ext cx="827881" cy="1193453"/>
            <a:chOff x="3563300" y="2901850"/>
            <a:chExt cx="712675" cy="1027375"/>
          </a:xfrm>
        </p:grpSpPr>
        <p:sp>
          <p:nvSpPr>
            <p:cNvPr id="462" name="Google Shape;462;p7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0" name="Google Shape;480;p7"/>
          <p:cNvGrpSpPr/>
          <p:nvPr/>
        </p:nvGrpSpPr>
        <p:grpSpPr>
          <a:xfrm rot="5721994">
            <a:off x="-326195" y="6198314"/>
            <a:ext cx="1047785" cy="643149"/>
            <a:chOff x="3635425" y="69650"/>
            <a:chExt cx="965800" cy="592825"/>
          </a:xfrm>
        </p:grpSpPr>
        <p:sp>
          <p:nvSpPr>
            <p:cNvPr id="481" name="Google Shape;481;p7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7"/>
          <p:cNvGrpSpPr/>
          <p:nvPr/>
        </p:nvGrpSpPr>
        <p:grpSpPr>
          <a:xfrm>
            <a:off x="-452625" y="-492333"/>
            <a:ext cx="1287740" cy="1440065"/>
            <a:chOff x="2180275" y="-47850"/>
            <a:chExt cx="812625" cy="908750"/>
          </a:xfrm>
        </p:grpSpPr>
        <p:sp>
          <p:nvSpPr>
            <p:cNvPr id="504" name="Google Shape;504;p7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2" name="Google Shape;522;p7"/>
          <p:cNvSpPr txBox="1">
            <a:spLocks noGrp="1"/>
          </p:cNvSpPr>
          <p:nvPr>
            <p:ph type="title"/>
          </p:nvPr>
        </p:nvSpPr>
        <p:spPr>
          <a:xfrm>
            <a:off x="960000" y="1387033"/>
            <a:ext cx="604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1"/>
          </p:nvPr>
        </p:nvSpPr>
        <p:spPr>
          <a:xfrm>
            <a:off x="960000" y="2406567"/>
            <a:ext cx="60436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685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2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4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"/>
          <p:cNvSpPr/>
          <p:nvPr/>
        </p:nvSpPr>
        <p:spPr>
          <a:xfrm rot="-4740654">
            <a:off x="-1134501" y="-235398"/>
            <a:ext cx="4458616" cy="2941353"/>
          </a:xfrm>
          <a:custGeom>
            <a:avLst/>
            <a:gdLst/>
            <a:ahLst/>
            <a:cxnLst/>
            <a:rect l="l" t="t" r="r" b="b"/>
            <a:pathLst>
              <a:path w="181864" h="78734" extrusionOk="0">
                <a:moveTo>
                  <a:pt x="1" y="0"/>
                </a:moveTo>
                <a:cubicBezTo>
                  <a:pt x="401" y="2502"/>
                  <a:pt x="1702" y="4937"/>
                  <a:pt x="4037" y="6905"/>
                </a:cubicBezTo>
                <a:cubicBezTo>
                  <a:pt x="9041" y="11141"/>
                  <a:pt x="17680" y="12676"/>
                  <a:pt x="25719" y="12676"/>
                </a:cubicBezTo>
                <a:cubicBezTo>
                  <a:pt x="33758" y="12676"/>
                  <a:pt x="41697" y="11341"/>
                  <a:pt x="49736" y="10975"/>
                </a:cubicBezTo>
                <a:cubicBezTo>
                  <a:pt x="51105" y="10901"/>
                  <a:pt x="52492" y="10860"/>
                  <a:pt x="53883" y="10860"/>
                </a:cubicBezTo>
                <a:cubicBezTo>
                  <a:pt x="60656" y="10860"/>
                  <a:pt x="67499" y="11832"/>
                  <a:pt x="72619" y="14711"/>
                </a:cubicBezTo>
                <a:cubicBezTo>
                  <a:pt x="76856" y="17112"/>
                  <a:pt x="79457" y="20481"/>
                  <a:pt x="81125" y="23984"/>
                </a:cubicBezTo>
                <a:cubicBezTo>
                  <a:pt x="87597" y="37460"/>
                  <a:pt x="81692" y="53238"/>
                  <a:pt x="92867" y="65247"/>
                </a:cubicBezTo>
                <a:cubicBezTo>
                  <a:pt x="100206" y="73086"/>
                  <a:pt x="113949" y="77689"/>
                  <a:pt x="127759" y="78556"/>
                </a:cubicBezTo>
                <a:cubicBezTo>
                  <a:pt x="129675" y="78676"/>
                  <a:pt x="131592" y="78734"/>
                  <a:pt x="133506" y="78734"/>
                </a:cubicBezTo>
                <a:cubicBezTo>
                  <a:pt x="145421" y="78734"/>
                  <a:pt x="157238" y="76509"/>
                  <a:pt x="168187" y="73319"/>
                </a:cubicBezTo>
                <a:cubicBezTo>
                  <a:pt x="172924" y="71918"/>
                  <a:pt x="177494" y="70350"/>
                  <a:pt x="181864" y="68549"/>
                </a:cubicBezTo>
                <a:lnTo>
                  <a:pt x="18186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" name="Google Shape;526;p8"/>
          <p:cNvSpPr/>
          <p:nvPr/>
        </p:nvSpPr>
        <p:spPr>
          <a:xfrm rot="5400000" flipH="1">
            <a:off x="2427302" y="2586235"/>
            <a:ext cx="2084183" cy="7244548"/>
          </a:xfrm>
          <a:custGeom>
            <a:avLst/>
            <a:gdLst/>
            <a:ahLst/>
            <a:cxnLst/>
            <a:rect l="l" t="t" r="r" b="b"/>
            <a:pathLst>
              <a:path w="64847" h="180497" extrusionOk="0">
                <a:moveTo>
                  <a:pt x="0" y="1"/>
                </a:moveTo>
                <a:lnTo>
                  <a:pt x="0" y="180497"/>
                </a:lnTo>
                <a:lnTo>
                  <a:pt x="45099" y="180463"/>
                </a:lnTo>
                <a:cubicBezTo>
                  <a:pt x="40729" y="175760"/>
                  <a:pt x="39995" y="168488"/>
                  <a:pt x="41730" y="162284"/>
                </a:cubicBezTo>
                <a:cubicBezTo>
                  <a:pt x="43431" y="156046"/>
                  <a:pt x="47234" y="150675"/>
                  <a:pt x="51003" y="145472"/>
                </a:cubicBezTo>
                <a:cubicBezTo>
                  <a:pt x="54806" y="140268"/>
                  <a:pt x="58742" y="134997"/>
                  <a:pt x="60844" y="128926"/>
                </a:cubicBezTo>
                <a:cubicBezTo>
                  <a:pt x="64846" y="117418"/>
                  <a:pt x="61577" y="104242"/>
                  <a:pt x="54506" y="94268"/>
                </a:cubicBezTo>
                <a:cubicBezTo>
                  <a:pt x="48635" y="85962"/>
                  <a:pt x="39995" y="78624"/>
                  <a:pt x="39095" y="68550"/>
                </a:cubicBezTo>
                <a:cubicBezTo>
                  <a:pt x="38294" y="59743"/>
                  <a:pt x="43731" y="51604"/>
                  <a:pt x="44932" y="42865"/>
                </a:cubicBezTo>
                <a:cubicBezTo>
                  <a:pt x="46500" y="31490"/>
                  <a:pt x="40596" y="19948"/>
                  <a:pt x="31789" y="12543"/>
                </a:cubicBezTo>
                <a:cubicBezTo>
                  <a:pt x="23017" y="5171"/>
                  <a:pt x="11241" y="2269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" name="Google Shape;527;p8"/>
          <p:cNvSpPr/>
          <p:nvPr/>
        </p:nvSpPr>
        <p:spPr>
          <a:xfrm rot="10800000" flipH="1">
            <a:off x="7853667" y="0"/>
            <a:ext cx="4469192" cy="7250421"/>
          </a:xfrm>
          <a:custGeom>
            <a:avLst/>
            <a:gdLst/>
            <a:ahLst/>
            <a:cxnLst/>
            <a:rect l="l" t="t" r="r" b="b"/>
            <a:pathLst>
              <a:path w="82860" h="124957" extrusionOk="0">
                <a:moveTo>
                  <a:pt x="82860" y="0"/>
                </a:moveTo>
                <a:cubicBezTo>
                  <a:pt x="78156" y="534"/>
                  <a:pt x="73486" y="1235"/>
                  <a:pt x="69016" y="2502"/>
                </a:cubicBezTo>
                <a:cubicBezTo>
                  <a:pt x="61478" y="4570"/>
                  <a:pt x="54473" y="8240"/>
                  <a:pt x="51003" y="13510"/>
                </a:cubicBezTo>
                <a:cubicBezTo>
                  <a:pt x="43865" y="24385"/>
                  <a:pt x="54006" y="37761"/>
                  <a:pt x="48268" y="49069"/>
                </a:cubicBezTo>
                <a:cubicBezTo>
                  <a:pt x="43698" y="58042"/>
                  <a:pt x="30689" y="63012"/>
                  <a:pt x="21015" y="69584"/>
                </a:cubicBezTo>
                <a:cubicBezTo>
                  <a:pt x="8840" y="77856"/>
                  <a:pt x="1335" y="89531"/>
                  <a:pt x="567" y="101473"/>
                </a:cubicBezTo>
                <a:cubicBezTo>
                  <a:pt x="0" y="109579"/>
                  <a:pt x="2502" y="117751"/>
                  <a:pt x="7572" y="124957"/>
                </a:cubicBezTo>
                <a:lnTo>
                  <a:pt x="82860" y="124957"/>
                </a:lnTo>
                <a:lnTo>
                  <a:pt x="8286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28" name="Google Shape;528;p8"/>
          <p:cNvGrpSpPr/>
          <p:nvPr/>
        </p:nvGrpSpPr>
        <p:grpSpPr>
          <a:xfrm rot="-4311120" flipH="1">
            <a:off x="11096858" y="5908096"/>
            <a:ext cx="1522428" cy="600880"/>
            <a:chOff x="5351150" y="1861950"/>
            <a:chExt cx="1310412" cy="517200"/>
          </a:xfrm>
        </p:grpSpPr>
        <p:sp>
          <p:nvSpPr>
            <p:cNvPr id="529" name="Google Shape;529;p8"/>
            <p:cNvSpPr/>
            <p:nvPr/>
          </p:nvSpPr>
          <p:spPr>
            <a:xfrm>
              <a:off x="5429735" y="2107037"/>
              <a:ext cx="1231827" cy="209467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8"/>
          <p:cNvGrpSpPr/>
          <p:nvPr/>
        </p:nvGrpSpPr>
        <p:grpSpPr>
          <a:xfrm rot="6649331" flipH="1">
            <a:off x="11096181" y="93151"/>
            <a:ext cx="1523435" cy="1703640"/>
            <a:chOff x="2180275" y="-47850"/>
            <a:chExt cx="812625" cy="908750"/>
          </a:xfrm>
        </p:grpSpPr>
        <p:sp>
          <p:nvSpPr>
            <p:cNvPr id="552" name="Google Shape;552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0" name="Google Shape;570;p8"/>
          <p:cNvGrpSpPr/>
          <p:nvPr/>
        </p:nvGrpSpPr>
        <p:grpSpPr>
          <a:xfrm flipH="1">
            <a:off x="-309303" y="5721230"/>
            <a:ext cx="1287747" cy="1304045"/>
            <a:chOff x="-164575" y="3031625"/>
            <a:chExt cx="624150" cy="632050"/>
          </a:xfrm>
        </p:grpSpPr>
        <p:sp>
          <p:nvSpPr>
            <p:cNvPr id="571" name="Google Shape;571;p8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7" name="Google Shape;577;p8"/>
          <p:cNvGrpSpPr/>
          <p:nvPr/>
        </p:nvGrpSpPr>
        <p:grpSpPr>
          <a:xfrm rot="6649331" flipH="1">
            <a:off x="10479327" y="5286848"/>
            <a:ext cx="1523435" cy="1703640"/>
            <a:chOff x="2180275" y="-47850"/>
            <a:chExt cx="812625" cy="908750"/>
          </a:xfrm>
        </p:grpSpPr>
        <p:sp>
          <p:nvSpPr>
            <p:cNvPr id="578" name="Google Shape;578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596;p8"/>
          <p:cNvGrpSpPr/>
          <p:nvPr/>
        </p:nvGrpSpPr>
        <p:grpSpPr>
          <a:xfrm rot="-9460377" flipH="1">
            <a:off x="22397" y="968427"/>
            <a:ext cx="954035" cy="1066775"/>
            <a:chOff x="2180275" y="-47850"/>
            <a:chExt cx="812625" cy="908750"/>
          </a:xfrm>
        </p:grpSpPr>
        <p:sp>
          <p:nvSpPr>
            <p:cNvPr id="597" name="Google Shape;597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8"/>
          <p:cNvGrpSpPr/>
          <p:nvPr/>
        </p:nvGrpSpPr>
        <p:grpSpPr>
          <a:xfrm rot="7929601">
            <a:off x="-533887" y="282895"/>
            <a:ext cx="1301156" cy="798672"/>
            <a:chOff x="3635425" y="69650"/>
            <a:chExt cx="965800" cy="592825"/>
          </a:xfrm>
        </p:grpSpPr>
        <p:sp>
          <p:nvSpPr>
            <p:cNvPr id="616" name="Google Shape;616;p8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8" name="Google Shape;638;p8"/>
          <p:cNvSpPr txBox="1">
            <a:spLocks noGrp="1"/>
          </p:cNvSpPr>
          <p:nvPr>
            <p:ph type="title"/>
          </p:nvPr>
        </p:nvSpPr>
        <p:spPr>
          <a:xfrm>
            <a:off x="950967" y="1932167"/>
            <a:ext cx="5353200" cy="26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81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"/>
          <p:cNvSpPr/>
          <p:nvPr/>
        </p:nvSpPr>
        <p:spPr>
          <a:xfrm rot="5400000" flipH="1">
            <a:off x="1127312" y="-2321786"/>
            <a:ext cx="3864747" cy="7309295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9"/>
          <p:cNvSpPr/>
          <p:nvPr/>
        </p:nvSpPr>
        <p:spPr>
          <a:xfrm rot="-3828850">
            <a:off x="-1495157" y="3781830"/>
            <a:ext cx="4061613" cy="5785276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9"/>
          <p:cNvSpPr/>
          <p:nvPr/>
        </p:nvSpPr>
        <p:spPr>
          <a:xfrm rot="-5400000" flipH="1">
            <a:off x="7472526" y="1380207"/>
            <a:ext cx="3282447" cy="810816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9"/>
          <p:cNvSpPr/>
          <p:nvPr/>
        </p:nvSpPr>
        <p:spPr>
          <a:xfrm>
            <a:off x="9804768" y="-566207"/>
            <a:ext cx="2872553" cy="2395233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44" name="Google Shape;644;p9"/>
          <p:cNvGrpSpPr/>
          <p:nvPr/>
        </p:nvGrpSpPr>
        <p:grpSpPr>
          <a:xfrm>
            <a:off x="131385" y="-492333"/>
            <a:ext cx="1287740" cy="1440065"/>
            <a:chOff x="2180275" y="-47850"/>
            <a:chExt cx="812625" cy="908750"/>
          </a:xfrm>
        </p:grpSpPr>
        <p:sp>
          <p:nvSpPr>
            <p:cNvPr id="645" name="Google Shape;645;p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9"/>
          <p:cNvGrpSpPr/>
          <p:nvPr/>
        </p:nvGrpSpPr>
        <p:grpSpPr>
          <a:xfrm>
            <a:off x="10904264" y="5775496"/>
            <a:ext cx="1287747" cy="1304045"/>
            <a:chOff x="-164575" y="3031625"/>
            <a:chExt cx="624150" cy="632050"/>
          </a:xfrm>
        </p:grpSpPr>
        <p:sp>
          <p:nvSpPr>
            <p:cNvPr id="664" name="Google Shape;664;p9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9"/>
          <p:cNvGrpSpPr/>
          <p:nvPr/>
        </p:nvGrpSpPr>
        <p:grpSpPr>
          <a:xfrm rot="9460386">
            <a:off x="10706823" y="1334256"/>
            <a:ext cx="1287740" cy="1440067"/>
            <a:chOff x="2180275" y="-47850"/>
            <a:chExt cx="812625" cy="908750"/>
          </a:xfrm>
        </p:grpSpPr>
        <p:sp>
          <p:nvSpPr>
            <p:cNvPr id="671" name="Google Shape;671;p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9" name="Google Shape;689;p9"/>
          <p:cNvGrpSpPr/>
          <p:nvPr/>
        </p:nvGrpSpPr>
        <p:grpSpPr>
          <a:xfrm rot="-6957884" flipH="1">
            <a:off x="11721209" y="1606392"/>
            <a:ext cx="862964" cy="529703"/>
            <a:chOff x="3635425" y="69650"/>
            <a:chExt cx="965800" cy="592825"/>
          </a:xfrm>
        </p:grpSpPr>
        <p:sp>
          <p:nvSpPr>
            <p:cNvPr id="690" name="Google Shape;690;p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title"/>
          </p:nvPr>
        </p:nvSpPr>
        <p:spPr>
          <a:xfrm>
            <a:off x="4743833" y="2207317"/>
            <a:ext cx="6497200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subTitle" idx="1"/>
          </p:nvPr>
        </p:nvSpPr>
        <p:spPr>
          <a:xfrm>
            <a:off x="4743833" y="3755884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549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716" name="Google Shape;716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30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99903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5" r:id="rId19"/>
    <p:sldLayoutId id="2147483826" r:id="rId20"/>
    <p:sldLayoutId id="2147483827" r:id="rId21"/>
    <p:sldLayoutId id="2147483828" r:id="rId22"/>
    <p:sldLayoutId id="2147483831" r:id="rId23"/>
    <p:sldLayoutId id="2147483832" r:id="rId24"/>
    <p:sldLayoutId id="2147483833" r:id="rId25"/>
    <p:sldLayoutId id="214748383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6112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33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emini.google.com/share/20e092a44543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wmf"/><Relationship Id="rId4" Type="http://schemas.openxmlformats.org/officeDocument/2006/relationships/image" Target="../media/image7.svg"/><Relationship Id="rId9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4.wmf"/><Relationship Id="rId4" Type="http://schemas.openxmlformats.org/officeDocument/2006/relationships/image" Target="../media/image7.svg"/><Relationship Id="rId9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1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0.wmf"/><Relationship Id="rId4" Type="http://schemas.openxmlformats.org/officeDocument/2006/relationships/image" Target="../media/image7.svg"/><Relationship Id="rId9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399166" y="-106716"/>
            <a:ext cx="13588409" cy="753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B784666-7707-B88E-5970-6C5E65605FB9}"/>
              </a:ext>
            </a:extLst>
          </p:cNvPr>
          <p:cNvSpPr/>
          <p:nvPr/>
        </p:nvSpPr>
        <p:spPr>
          <a:xfrm>
            <a:off x="1423855" y="2775315"/>
            <a:ext cx="9942371" cy="233208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9" name="Google Shape;389;p28"/>
          <p:cNvGrpSpPr/>
          <p:nvPr/>
        </p:nvGrpSpPr>
        <p:grpSpPr>
          <a:xfrm>
            <a:off x="0" y="5130582"/>
            <a:ext cx="4735621" cy="1744363"/>
            <a:chOff x="-216332" y="1993513"/>
            <a:chExt cx="9538012" cy="3520333"/>
          </a:xfrm>
        </p:grpSpPr>
        <p:sp>
          <p:nvSpPr>
            <p:cNvPr id="390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" name="Chỗ dành sẵn cho Nội dung 2">
            <a:extLst>
              <a:ext uri="{FF2B5EF4-FFF2-40B4-BE49-F238E27FC236}">
                <a16:creationId xmlns:a16="http://schemas.microsoft.com/office/drawing/2014/main" id="{AAF6DBF8-627A-7EA9-B53B-7D63BA886CE0}"/>
              </a:ext>
            </a:extLst>
          </p:cNvPr>
          <p:cNvSpPr txBox="1">
            <a:spLocks/>
          </p:cNvSpPr>
          <p:nvPr/>
        </p:nvSpPr>
        <p:spPr>
          <a:xfrm>
            <a:off x="1226381" y="1328811"/>
            <a:ext cx="10098974" cy="1736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37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37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37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37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37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37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37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37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8C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pen Sans"/>
              </a:rPr>
              <a:t>Nhiệt</a:t>
            </a:r>
            <a:r>
              <a:rPr kumimoji="0" lang="en-US" sz="4000" b="0" i="0" u="none" strike="noStrike" kern="0" cap="none" spc="0" normalizeH="0" noProof="0">
                <a:ln>
                  <a:noFill/>
                </a:ln>
                <a:solidFill>
                  <a:srgbClr val="FFF8C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pen Sans"/>
              </a:rPr>
              <a:t> liệt chào mừng quý thầy cô về dự giờ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F8CD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pen Sans"/>
            </a:endParaRPr>
          </a:p>
        </p:txBody>
      </p:sp>
      <p:sp>
        <p:nvSpPr>
          <p:cNvPr id="5" name="Chỗ dành sẵn cho Nội dung 2">
            <a:extLst>
              <a:ext uri="{FF2B5EF4-FFF2-40B4-BE49-F238E27FC236}">
                <a16:creationId xmlns:a16="http://schemas.microsoft.com/office/drawing/2014/main" id="{D5734C14-19FD-E4C0-7693-50A73C5D5D03}"/>
              </a:ext>
            </a:extLst>
          </p:cNvPr>
          <p:cNvSpPr txBox="1">
            <a:spLocks/>
          </p:cNvSpPr>
          <p:nvPr/>
        </p:nvSpPr>
        <p:spPr>
          <a:xfrm>
            <a:off x="1267252" y="2470425"/>
            <a:ext cx="10098974" cy="2482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8CD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8C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Toán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8C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Lớp: 8A5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8C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GV: Hoàng Thị Phương Dung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1561" y="6064064"/>
            <a:ext cx="388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2025 – 2026 </a:t>
            </a:r>
            <a:endParaRPr lang="en-GB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3866092" y="27095"/>
            <a:ext cx="6286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NHƯ QUỲNH</a:t>
            </a:r>
            <a:endParaRPr lang="en-GB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52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3886" b="63961"/>
          <a:stretch/>
        </p:blipFill>
        <p:spPr>
          <a:xfrm>
            <a:off x="561043" y="2955397"/>
            <a:ext cx="4670860" cy="67374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26144" y="-46935"/>
            <a:ext cx="12746991" cy="71453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kern="0">
              <a:ln/>
              <a:solidFill>
                <a:schemeClr val="bg1"/>
              </a:solidFill>
              <a:latin typeface="#9Slide04 Manuale Bold" panose="020408040504050602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r>
              <a:rPr lang="en-US" sz="2800" b="1" ker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BÀI 7. LẬP PHƯƠNG CỦA MỘT TỔNG</a:t>
            </a:r>
            <a:endParaRPr lang="vi-VN" sz="2800" b="1" kern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endParaRPr lang="en-GB" sz="2800">
              <a:latin typeface="#9Slide04 Spectral ExtraBold" panose="02020902060000000000" pitchFamily="18" charset="0"/>
            </a:endParaRPr>
          </a:p>
        </p:txBody>
      </p:sp>
      <p:sp>
        <p:nvSpPr>
          <p:cNvPr id="22" name="Google Shape;342;p42">
            <a:extLst>
              <a:ext uri="{FF2B5EF4-FFF2-40B4-BE49-F238E27FC236}">
                <a16:creationId xmlns:a16="http://schemas.microsoft.com/office/drawing/2014/main" id="{9E152C37-4F53-DACB-2DE0-19EABA5AC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52" y="667599"/>
            <a:ext cx="5201035" cy="7627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Lập phương của một tổng</a:t>
            </a:r>
            <a:endParaRPr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5552" y="1400964"/>
            <a:ext cx="5777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 </a:t>
            </a:r>
            <a:endParaRPr lang="en-GB" sz="280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49941"/>
              </p:ext>
            </p:extLst>
          </p:nvPr>
        </p:nvGraphicFramePr>
        <p:xfrm>
          <a:off x="5827551" y="3707408"/>
          <a:ext cx="5867120" cy="1613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31840" imgH="558720" progId="Equation.DSMT4">
                  <p:embed/>
                </p:oleObj>
              </mc:Choice>
              <mc:Fallback>
                <p:oleObj name="Equation" r:id="rId4" imgW="2031840" imgH="5587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27551" y="3707408"/>
                        <a:ext cx="5867120" cy="1613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t="64924" b="23385"/>
          <a:stretch/>
        </p:blipFill>
        <p:spPr>
          <a:xfrm>
            <a:off x="5735559" y="2931007"/>
            <a:ext cx="5332934" cy="73996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58466" y="1986567"/>
            <a:ext cx="10673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Viết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biểu 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thức sau 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 dạng lập phương của một tổng.</a:t>
            </a:r>
            <a:endParaRPr lang="en-GB" sz="280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508825"/>
              </p:ext>
            </p:extLst>
          </p:nvPr>
        </p:nvGraphicFramePr>
        <p:xfrm>
          <a:off x="662500" y="3784407"/>
          <a:ext cx="4384529" cy="1536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85720" imgH="520560" progId="Equation.DSMT4">
                  <p:embed/>
                </p:oleObj>
              </mc:Choice>
              <mc:Fallback>
                <p:oleObj name="Equation" r:id="rId6" imgW="148572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2500" y="3784407"/>
                        <a:ext cx="4384529" cy="1536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loud 16"/>
          <p:cNvSpPr/>
          <p:nvPr/>
        </p:nvSpPr>
        <p:spPr>
          <a:xfrm>
            <a:off x="8144540" y="969088"/>
            <a:ext cx="3391786" cy="110198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HĐ CẶP ĐÔI </a:t>
            </a:r>
          </a:p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4 PHÚT</a:t>
            </a:r>
            <a:endParaRPr lang="en-GB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-19050" y="-22296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02591" y="3198135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506990" y="1862503"/>
            <a:ext cx="547521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>
              <a:ln w="31750">
                <a:solidFill>
                  <a:prstClr val="white"/>
                </a:solidFill>
              </a:ln>
              <a:solidFill>
                <a:srgbClr val="FCECD0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3305" y="4485965"/>
            <a:ext cx="67558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trả lời câu hỏi trắc nghiệm bằng cách giơ phiếu trả lời giáo viên đã phát. </a:t>
            </a:r>
            <a:endParaRPr lang="en-GB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3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96613"/>
            <a:ext cx="6071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#9Slide04 Spectral ExtraBold" panose="02020902060000000000" pitchFamily="18" charset="0"/>
              </a:rPr>
              <a:t>MỞ RỘNG</a:t>
            </a:r>
            <a:endParaRPr lang="en-GB" sz="4800" b="1">
              <a:solidFill>
                <a:srgbClr val="C00000"/>
              </a:solidFill>
              <a:latin typeface="#9Slide04 Spectral ExtraBold" panose="02020902060000000000" pitchFamily="18" charset="0"/>
            </a:endParaRPr>
          </a:p>
        </p:txBody>
      </p:sp>
      <p:pic>
        <p:nvPicPr>
          <p:cNvPr id="5" name="Lập phương của 1 tổ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3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2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ài hát LP của 1 tổ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152" y="-1"/>
            <a:ext cx="12291152" cy="701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DẶN DÒ</a:t>
            </a:r>
            <a:endParaRPr lang="en-GB" sz="5400">
              <a:solidFill>
                <a:srgbClr val="0000FF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300" y="1400803"/>
            <a:ext cx="7688700" cy="4555200"/>
          </a:xfrm>
        </p:spPr>
        <p:txBody>
          <a:bodyPr/>
          <a:lstStyle/>
          <a:p>
            <a:endParaRPr lang="en-US"/>
          </a:p>
          <a:p>
            <a:pPr marL="186262" indent="0"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các hằng đẳng thức đã học</a:t>
            </a:r>
          </a:p>
          <a:p>
            <a:pPr marL="186262" indent="0"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Làm bài 2.7a, 2.8a, 2.9a </a:t>
            </a:r>
          </a:p>
          <a:p>
            <a:pPr marL="186262" indent="0"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theo link sau:</a:t>
            </a:r>
            <a:b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https://gasanca.my.canva.site/chinh-phuc-hang-dang-thuc</a:t>
            </a:r>
            <a:endParaRPr lang="en-GB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835150"/>
            <a:ext cx="40195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37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938967" y="1757190"/>
            <a:ext cx="9000782" cy="3073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6262" indent="0" algn="ctr">
              <a:buNone/>
            </a:pPr>
            <a:r>
              <a:rPr lang="en-US" sz="6600">
                <a:solidFill>
                  <a:schemeClr val="bg1"/>
                </a:solidFill>
                <a:latin typeface="#9Slide05 Claudia" pitchFamily="2" charset="0"/>
              </a:rPr>
              <a:t>CẢM ƠN THẦY CÔ</a:t>
            </a:r>
          </a:p>
          <a:p>
            <a:pPr marL="186262" indent="0" algn="ctr">
              <a:buNone/>
            </a:pPr>
            <a:r>
              <a:rPr lang="en-US" sz="6600">
                <a:solidFill>
                  <a:schemeClr val="bg1"/>
                </a:solidFill>
                <a:latin typeface="#9Slide05 Claudia" pitchFamily="2" charset="0"/>
              </a:rPr>
              <a:t> VÀ CÁC EM HỌC SINH</a:t>
            </a:r>
            <a:endParaRPr lang="en-GB" sz="6600">
              <a:solidFill>
                <a:schemeClr val="bg1"/>
              </a:solidFill>
              <a:latin typeface="#9Slide05 Claudia" pitchFamily="2" charset="0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427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57" y="1959451"/>
            <a:ext cx="3896764" cy="2677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322401"/>
            <a:ext cx="1120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Từ khối lập phương có độ dài cạnh là 2x+3 (cm), ta cắt bỏ một khối lập phương có độ dài x+1(cm). Tính thể tích phần còn lại, viết kết quả dưới dạng đa thức.  </a:t>
            </a:r>
            <a:endParaRPr lang="en-GB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2300" y="1917482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Thể tích khối lập phương ban đầu là (2x+3)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2300" y="2578378"/>
            <a:ext cx="725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Thể tích khối lập phương bị cắt đi là (x+1)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300" y="3298048"/>
            <a:ext cx="745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Thể tích phần còn lại là (2x+3)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– (x+1)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344256"/>
              </p:ext>
            </p:extLst>
          </p:nvPr>
        </p:nvGraphicFramePr>
        <p:xfrm>
          <a:off x="4432300" y="3821268"/>
          <a:ext cx="7244648" cy="2733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36768" imgH="1297137" progId="Equation.DSMT4">
                  <p:embed/>
                </p:oleObj>
              </mc:Choice>
              <mc:Fallback>
                <p:oleObj name="Equation" r:id="rId3" imgW="3436768" imgH="129713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2300" y="3821268"/>
                        <a:ext cx="7244648" cy="2733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815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938967" y="1757190"/>
            <a:ext cx="9000782" cy="3073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626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DFAF1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CẢM ƠN THẦY CÔ</a:t>
            </a:r>
          </a:p>
          <a:p>
            <a:pPr marL="18626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DFAF1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VÀ CÁC EM HỌC SINH</a:t>
            </a:r>
            <a:endParaRPr kumimoji="0" lang="en-GB" sz="6600" b="0" i="0" u="none" strike="noStrike" kern="1200" cap="none" spc="0" normalizeH="0" baseline="0" noProof="0">
              <a:ln>
                <a:noFill/>
              </a:ln>
              <a:solidFill>
                <a:srgbClr val="FDFAF1"/>
              </a:solidFill>
              <a:effectLst/>
              <a:uLnTx/>
              <a:uFillTx/>
              <a:latin typeface="#9Slide05 Claudi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DFA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452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6717" y="0"/>
            <a:ext cx="10272000" cy="2107303"/>
          </a:xfrm>
        </p:spPr>
        <p:txBody>
          <a:bodyPr/>
          <a:lstStyle/>
          <a:p>
            <a:pPr algn="ctr"/>
            <a:r>
              <a:rPr lang="en-US" sz="5400">
                <a:solidFill>
                  <a:srgbClr val="C00000"/>
                </a:solidFill>
                <a:latin typeface="#9Slide03 SVNLifehack Sans" panose="00000500000000000000" pitchFamily="2" charset="0"/>
              </a:rPr>
              <a:t>KHỞI ĐỘNG: THỬ TÀI TOÁN HỌC</a:t>
            </a:r>
            <a:endParaRPr lang="en-GB" sz="5400">
              <a:solidFill>
                <a:srgbClr val="C00000"/>
              </a:solidFill>
              <a:latin typeface="#9Slide03 SVNLifehack Sans" panose="00000500000000000000" pitchFamily="2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2"/>
          </p:nvPr>
        </p:nvSpPr>
        <p:spPr>
          <a:xfrm>
            <a:off x="256716" y="1053651"/>
            <a:ext cx="11513525" cy="1934098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  <a:latin typeface="#9Slide03 Ample" panose="02000000000000000000" pitchFamily="2" charset="0"/>
              </a:rPr>
              <a:t>LUẬT CHƠI</a:t>
            </a:r>
          </a:p>
          <a:p>
            <a:r>
              <a:rPr lang="vi-VN" sz="2400">
                <a:solidFill>
                  <a:srgbClr val="0000FF"/>
                </a:solidFill>
                <a:latin typeface="#9Slide03 Ample" panose="02000000000000000000" pitchFamily="2" charset="0"/>
              </a:rPr>
              <a:t>+ Sử dụng vòng quay may mắn để chọn ngẫu nhiên 4 bạn lên bảng tham gia trò chơi.</a:t>
            </a:r>
          </a:p>
          <a:p>
            <a:r>
              <a:rPr lang="vi-VN" sz="2400">
                <a:solidFill>
                  <a:srgbClr val="0000FF"/>
                </a:solidFill>
                <a:latin typeface="#9Slide03 Ample" panose="02000000000000000000" pitchFamily="2" charset="0"/>
              </a:rPr>
              <a:t>+ Mỗi bạn sẽ lần lượt nối các ý ở cột A với cột B sao cho tạo thành hằng đẳng thức </a:t>
            </a:r>
            <a:endParaRPr lang="en-US" sz="2400">
              <a:solidFill>
                <a:srgbClr val="0000FF"/>
              </a:solidFill>
              <a:latin typeface="#9Slide03 Ample" panose="02000000000000000000" pitchFamily="2" charset="0"/>
            </a:endParaRPr>
          </a:p>
          <a:p>
            <a:r>
              <a:rPr lang="vi-VN" sz="2400">
                <a:solidFill>
                  <a:srgbClr val="0000FF"/>
                </a:solidFill>
                <a:latin typeface="#9Slide03 Ample" panose="02000000000000000000" pitchFamily="2" charset="0"/>
              </a:rPr>
              <a:t>+ Thời gian: 90 giây.</a:t>
            </a:r>
          </a:p>
          <a:p>
            <a:endParaRPr lang="en-GB" sz="2800">
              <a:solidFill>
                <a:srgbClr val="0000FF"/>
              </a:solidFill>
              <a:latin typeface="#9Slide03 Ample" panose="02000000000000000000" pitchFamily="2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07" y="3160954"/>
            <a:ext cx="5548616" cy="3073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823" y="3160954"/>
            <a:ext cx="4310736" cy="21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9" name="Google Shape;2739;p35"/>
          <p:cNvGrpSpPr/>
          <p:nvPr/>
        </p:nvGrpSpPr>
        <p:grpSpPr>
          <a:xfrm rot="3516190">
            <a:off x="-3209" y="4421930"/>
            <a:ext cx="1204040" cy="600829"/>
            <a:chOff x="5351150" y="1861950"/>
            <a:chExt cx="1036450" cy="517200"/>
          </a:xfrm>
        </p:grpSpPr>
        <p:sp>
          <p:nvSpPr>
            <p:cNvPr id="2740" name="Google Shape;2740;p35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5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5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5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5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5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5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5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5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5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5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5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5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5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5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5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5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35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35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5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5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5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62" name="Google Shape;2762;p35"/>
          <p:cNvGrpSpPr/>
          <p:nvPr/>
        </p:nvGrpSpPr>
        <p:grpSpPr>
          <a:xfrm rot="1863780" flipH="1">
            <a:off x="2816118" y="6002055"/>
            <a:ext cx="873065" cy="1316787"/>
            <a:chOff x="5185050" y="2463125"/>
            <a:chExt cx="751475" cy="1133400"/>
          </a:xfrm>
        </p:grpSpPr>
        <p:sp>
          <p:nvSpPr>
            <p:cNvPr id="2763" name="Google Shape;2763;p35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5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65" name="Google Shape;2765;p35"/>
          <p:cNvGrpSpPr/>
          <p:nvPr/>
        </p:nvGrpSpPr>
        <p:grpSpPr>
          <a:xfrm rot="2350091">
            <a:off x="11332557" y="4621058"/>
            <a:ext cx="827920" cy="1193509"/>
            <a:chOff x="3563300" y="2901850"/>
            <a:chExt cx="712675" cy="1027375"/>
          </a:xfrm>
        </p:grpSpPr>
        <p:sp>
          <p:nvSpPr>
            <p:cNvPr id="2766" name="Google Shape;2766;p35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5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5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5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5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5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5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5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5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5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5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5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5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5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5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5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5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5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84" name="Google Shape;2784;p35"/>
          <p:cNvGrpSpPr/>
          <p:nvPr/>
        </p:nvGrpSpPr>
        <p:grpSpPr>
          <a:xfrm>
            <a:off x="8571567" y="312017"/>
            <a:ext cx="2872533" cy="740416"/>
            <a:chOff x="6371525" y="531525"/>
            <a:chExt cx="2154400" cy="555312"/>
          </a:xfrm>
        </p:grpSpPr>
        <p:sp>
          <p:nvSpPr>
            <p:cNvPr id="2785" name="Google Shape;2785;p35"/>
            <p:cNvSpPr/>
            <p:nvPr/>
          </p:nvSpPr>
          <p:spPr>
            <a:xfrm>
              <a:off x="6371525" y="589846"/>
              <a:ext cx="2154400" cy="496990"/>
            </a:xfrm>
            <a:custGeom>
              <a:avLst/>
              <a:gdLst/>
              <a:ahLst/>
              <a:cxnLst/>
              <a:rect l="l" t="t" r="r" b="b"/>
              <a:pathLst>
                <a:path w="86176" h="10166" extrusionOk="0">
                  <a:moveTo>
                    <a:pt x="0" y="1"/>
                  </a:moveTo>
                  <a:lnTo>
                    <a:pt x="2706" y="5332"/>
                  </a:lnTo>
                  <a:lnTo>
                    <a:pt x="0" y="10166"/>
                  </a:lnTo>
                  <a:lnTo>
                    <a:pt x="86176" y="10166"/>
                  </a:lnTo>
                  <a:lnTo>
                    <a:pt x="83470" y="4815"/>
                  </a:lnTo>
                  <a:lnTo>
                    <a:pt x="86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5"/>
            <p:cNvSpPr/>
            <p:nvPr/>
          </p:nvSpPr>
          <p:spPr>
            <a:xfrm>
              <a:off x="6371525" y="531525"/>
              <a:ext cx="2154400" cy="496990"/>
            </a:xfrm>
            <a:custGeom>
              <a:avLst/>
              <a:gdLst/>
              <a:ahLst/>
              <a:cxnLst/>
              <a:rect l="l" t="t" r="r" b="b"/>
              <a:pathLst>
                <a:path w="86176" h="10166" extrusionOk="0">
                  <a:moveTo>
                    <a:pt x="0" y="0"/>
                  </a:moveTo>
                  <a:lnTo>
                    <a:pt x="2706" y="5331"/>
                  </a:lnTo>
                  <a:lnTo>
                    <a:pt x="0" y="10165"/>
                  </a:lnTo>
                  <a:lnTo>
                    <a:pt x="86176" y="10165"/>
                  </a:lnTo>
                  <a:lnTo>
                    <a:pt x="83470" y="4814"/>
                  </a:lnTo>
                  <a:lnTo>
                    <a:pt x="86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87" name="Google Shape;2787;p35"/>
          <p:cNvSpPr txBox="1">
            <a:spLocks noGrp="1"/>
          </p:cNvSpPr>
          <p:nvPr>
            <p:ph type="ctrTitle"/>
          </p:nvPr>
        </p:nvSpPr>
        <p:spPr>
          <a:xfrm>
            <a:off x="-515864" y="2482503"/>
            <a:ext cx="14002414" cy="28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00000"/>
              </a:lnSpc>
            </a:pPr>
            <a:br>
              <a:rPr lang="en-US" sz="5400">
                <a:solidFill>
                  <a:srgbClr val="002060"/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</a:br>
            <a:br>
              <a:rPr lang="en-US" sz="5400">
                <a:solidFill>
                  <a:srgbClr val="002060"/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</a:br>
            <a:br>
              <a:rPr lang="en-US" sz="5400">
                <a:solidFill>
                  <a:srgbClr val="002060"/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</a:br>
            <a:r>
              <a:rPr lang="en-US" sz="4800">
                <a:solidFill>
                  <a:srgbClr val="002060"/>
                </a:solidFill>
                <a:latin typeface="#9Slide04 Manuale Bold" panose="02040804050405060204" pitchFamily="18" charset="0"/>
              </a:rPr>
              <a:t>LẬP PHƯƠNG CỦA MỘT TỔNG. </a:t>
            </a:r>
            <a:br>
              <a:rPr lang="en-US" sz="4800">
                <a:solidFill>
                  <a:srgbClr val="002060"/>
                </a:solidFill>
                <a:latin typeface="#9Slide04 Manuale Bold" panose="02040804050405060204" pitchFamily="18" charset="0"/>
              </a:rPr>
            </a:br>
            <a:r>
              <a:rPr lang="en-US" sz="4800">
                <a:solidFill>
                  <a:srgbClr val="002060"/>
                </a:solidFill>
                <a:latin typeface="#9Slide04 Manuale Bold" panose="02040804050405060204" pitchFamily="18" charset="0"/>
              </a:rPr>
              <a:t>LẬP PHƯƠNG CỦA MỘT HIỆU</a:t>
            </a:r>
            <a:br>
              <a:rPr lang="en-US" sz="4800">
                <a:solidFill>
                  <a:srgbClr val="002060"/>
                </a:solidFill>
                <a:latin typeface="#9Slide04 Manuale Bold" panose="02040804050405060204" pitchFamily="18" charset="0"/>
              </a:rPr>
            </a:br>
            <a:r>
              <a:rPr lang="en-US" sz="4800">
                <a:solidFill>
                  <a:srgbClr val="002060"/>
                </a:solidFill>
                <a:latin typeface="#9Slide04 Manuale Bold" panose="02040804050405060204" pitchFamily="18" charset="0"/>
              </a:rPr>
              <a:t>(Tiết 1)</a:t>
            </a:r>
            <a:br>
              <a:rPr lang="en-US" sz="4800">
                <a:solidFill>
                  <a:srgbClr val="002060"/>
                </a:solidFill>
                <a:latin typeface="#9Slide04 Manuale Bold" panose="02040804050405060204" pitchFamily="18" charset="0"/>
              </a:rPr>
            </a:br>
            <a:endParaRPr lang="en-US" sz="4800">
              <a:solidFill>
                <a:srgbClr val="002060"/>
              </a:solidFill>
              <a:latin typeface="#9Slide04 Manuale Bold" panose="02040804050405060204" pitchFamily="18" charset="0"/>
              <a:cs typeface="#9Slide04 Chonburi" panose="00000500000000000000" pitchFamily="2" charset="-34"/>
            </a:endParaRPr>
          </a:p>
        </p:txBody>
      </p:sp>
      <p:sp>
        <p:nvSpPr>
          <p:cNvPr id="2788" name="Google Shape;2788;p35"/>
          <p:cNvSpPr txBox="1">
            <a:spLocks noGrp="1"/>
          </p:cNvSpPr>
          <p:nvPr>
            <p:ph type="subTitle" idx="1"/>
          </p:nvPr>
        </p:nvSpPr>
        <p:spPr>
          <a:xfrm>
            <a:off x="2940264" y="1486670"/>
            <a:ext cx="6038400" cy="63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800">
                <a:solidFill>
                  <a:srgbClr val="002060"/>
                </a:solidFill>
                <a:latin typeface="#9Slide04 Manuale Bold" panose="02040804050405060204" pitchFamily="18" charset="0"/>
              </a:rPr>
              <a:t>TIẾT 16 – BÀI 7:</a:t>
            </a:r>
            <a:endParaRPr sz="4800">
              <a:solidFill>
                <a:srgbClr val="002060"/>
              </a:solidFill>
              <a:latin typeface="#9Slide04 Manuale Bold" panose="02040804050405060204" pitchFamily="18" charset="0"/>
            </a:endParaRPr>
          </a:p>
        </p:txBody>
      </p:sp>
      <p:sp>
        <p:nvSpPr>
          <p:cNvPr id="2789" name="Google Shape;2789;p35"/>
          <p:cNvSpPr txBox="1">
            <a:spLocks noGrp="1"/>
          </p:cNvSpPr>
          <p:nvPr>
            <p:ph type="ctrTitle" idx="4294967295"/>
          </p:nvPr>
        </p:nvSpPr>
        <p:spPr>
          <a:xfrm>
            <a:off x="8954016" y="295812"/>
            <a:ext cx="3725862" cy="7397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rgbClr val="002060"/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  <a:t>TOÁN 8</a:t>
            </a:r>
            <a:endParaRPr sz="3200"/>
          </a:p>
        </p:txBody>
      </p:sp>
      <p:grpSp>
        <p:nvGrpSpPr>
          <p:cNvPr id="2790" name="Google Shape;2790;p35"/>
          <p:cNvGrpSpPr/>
          <p:nvPr/>
        </p:nvGrpSpPr>
        <p:grpSpPr>
          <a:xfrm>
            <a:off x="-1099954" y="4808041"/>
            <a:ext cx="4249940" cy="3704564"/>
            <a:chOff x="-5434800" y="644925"/>
            <a:chExt cx="3658275" cy="3188825"/>
          </a:xfrm>
        </p:grpSpPr>
        <p:sp>
          <p:nvSpPr>
            <p:cNvPr id="2791" name="Google Shape;2791;p35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5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5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5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5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5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5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5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5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5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5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5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5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5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5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5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5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5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5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5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5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5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5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5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5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5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5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5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5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5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5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5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5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5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5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5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5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5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5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5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5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5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33" name="Google Shape;2833;p35"/>
          <p:cNvGrpSpPr/>
          <p:nvPr/>
        </p:nvGrpSpPr>
        <p:grpSpPr>
          <a:xfrm rot="-603610">
            <a:off x="9619283" y="4952867"/>
            <a:ext cx="3011259" cy="3667576"/>
            <a:chOff x="6158025" y="-351537"/>
            <a:chExt cx="2592050" cy="3157000"/>
          </a:xfrm>
        </p:grpSpPr>
        <p:sp>
          <p:nvSpPr>
            <p:cNvPr id="2834" name="Google Shape;2834;p35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5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5"/>
            <p:cNvSpPr/>
            <p:nvPr/>
          </p:nvSpPr>
          <p:spPr>
            <a:xfrm>
              <a:off x="6190350" y="-155587"/>
              <a:ext cx="2430925" cy="2895400"/>
            </a:xfrm>
            <a:custGeom>
              <a:avLst/>
              <a:gdLst/>
              <a:ahLst/>
              <a:cxnLst/>
              <a:rect l="l" t="t" r="r" b="b"/>
              <a:pathLst>
                <a:path w="97237" h="115816" extrusionOk="0">
                  <a:moveTo>
                    <a:pt x="74121" y="0"/>
                  </a:moveTo>
                  <a:lnTo>
                    <a:pt x="1" y="18580"/>
                  </a:lnTo>
                  <a:lnTo>
                    <a:pt x="24369" y="115816"/>
                  </a:lnTo>
                  <a:lnTo>
                    <a:pt x="92999" y="98609"/>
                  </a:lnTo>
                  <a:lnTo>
                    <a:pt x="97236" y="92243"/>
                  </a:lnTo>
                  <a:lnTo>
                    <a:pt x="741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5"/>
            <p:cNvSpPr/>
            <p:nvPr/>
          </p:nvSpPr>
          <p:spPr>
            <a:xfrm>
              <a:off x="6559375" y="2120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7" y="0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5"/>
            <p:cNvSpPr/>
            <p:nvPr/>
          </p:nvSpPr>
          <p:spPr>
            <a:xfrm>
              <a:off x="6549425" y="2150963"/>
              <a:ext cx="2190700" cy="531175"/>
            </a:xfrm>
            <a:custGeom>
              <a:avLst/>
              <a:gdLst/>
              <a:ahLst/>
              <a:cxnLst/>
              <a:rect l="l" t="t" r="r" b="b"/>
              <a:pathLst>
                <a:path w="87628" h="21247" fill="none" extrusionOk="0">
                  <a:moveTo>
                    <a:pt x="87628" y="1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5"/>
            <p:cNvSpPr/>
            <p:nvPr/>
          </p:nvSpPr>
          <p:spPr>
            <a:xfrm>
              <a:off x="6538975" y="2181813"/>
              <a:ext cx="2190700" cy="530650"/>
            </a:xfrm>
            <a:custGeom>
              <a:avLst/>
              <a:gdLst/>
              <a:ahLst/>
              <a:cxnLst/>
              <a:rect l="l" t="t" r="r" b="b"/>
              <a:pathLst>
                <a:path w="87628" h="21226" fill="none" extrusionOk="0">
                  <a:moveTo>
                    <a:pt x="87628" y="0"/>
                  </a:moveTo>
                  <a:lnTo>
                    <a:pt x="0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5"/>
            <p:cNvSpPr/>
            <p:nvPr/>
          </p:nvSpPr>
          <p:spPr>
            <a:xfrm>
              <a:off x="6529025" y="2212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8" y="1"/>
                  </a:moveTo>
                  <a:lnTo>
                    <a:pt x="1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5"/>
            <p:cNvSpPr/>
            <p:nvPr/>
          </p:nvSpPr>
          <p:spPr>
            <a:xfrm>
              <a:off x="6518575" y="2243463"/>
              <a:ext cx="2190225" cy="530675"/>
            </a:xfrm>
            <a:custGeom>
              <a:avLst/>
              <a:gdLst/>
              <a:ahLst/>
              <a:cxnLst/>
              <a:rect l="l" t="t" r="r" b="b"/>
              <a:pathLst>
                <a:path w="87609" h="21227" fill="none" extrusionOk="0">
                  <a:moveTo>
                    <a:pt x="87608" y="1"/>
                  </a:moveTo>
                  <a:lnTo>
                    <a:pt x="1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5"/>
            <p:cNvSpPr/>
            <p:nvPr/>
          </p:nvSpPr>
          <p:spPr>
            <a:xfrm>
              <a:off x="6346025" y="-351537"/>
              <a:ext cx="2324975" cy="2861100"/>
            </a:xfrm>
            <a:custGeom>
              <a:avLst/>
              <a:gdLst/>
              <a:ahLst/>
              <a:cxnLst/>
              <a:rect l="l" t="t" r="r" b="b"/>
              <a:pathLst>
                <a:path w="92999" h="114444" extrusionOk="0">
                  <a:moveTo>
                    <a:pt x="68610" y="1"/>
                  </a:moveTo>
                  <a:lnTo>
                    <a:pt x="0" y="17188"/>
                  </a:lnTo>
                  <a:lnTo>
                    <a:pt x="24369" y="114444"/>
                  </a:lnTo>
                  <a:lnTo>
                    <a:pt x="92998" y="97236"/>
                  </a:lnTo>
                  <a:lnTo>
                    <a:pt x="686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5"/>
            <p:cNvSpPr/>
            <p:nvPr/>
          </p:nvSpPr>
          <p:spPr>
            <a:xfrm>
              <a:off x="6680700" y="-8387"/>
              <a:ext cx="1685950" cy="2197175"/>
            </a:xfrm>
            <a:custGeom>
              <a:avLst/>
              <a:gdLst/>
              <a:ahLst/>
              <a:cxnLst/>
              <a:rect l="l" t="t" r="r" b="b"/>
              <a:pathLst>
                <a:path w="67438" h="87887" extrusionOk="0">
                  <a:moveTo>
                    <a:pt x="39309" y="1"/>
                  </a:moveTo>
                  <a:lnTo>
                    <a:pt x="8057" y="7838"/>
                  </a:lnTo>
                  <a:cubicBezTo>
                    <a:pt x="9549" y="13786"/>
                    <a:pt x="5949" y="19794"/>
                    <a:pt x="1" y="21286"/>
                  </a:cubicBezTo>
                  <a:lnTo>
                    <a:pt x="14662" y="79830"/>
                  </a:lnTo>
                  <a:cubicBezTo>
                    <a:pt x="15571" y="79602"/>
                    <a:pt x="16481" y="79493"/>
                    <a:pt x="17377" y="79493"/>
                  </a:cubicBezTo>
                  <a:cubicBezTo>
                    <a:pt x="22346" y="79493"/>
                    <a:pt x="26865" y="82847"/>
                    <a:pt x="28129" y="87887"/>
                  </a:cubicBezTo>
                  <a:lnTo>
                    <a:pt x="59381" y="80049"/>
                  </a:lnTo>
                  <a:cubicBezTo>
                    <a:pt x="57889" y="74101"/>
                    <a:pt x="61489" y="68093"/>
                    <a:pt x="67437" y="66601"/>
                  </a:cubicBezTo>
                  <a:lnTo>
                    <a:pt x="52756" y="8057"/>
                  </a:lnTo>
                  <a:cubicBezTo>
                    <a:pt x="51851" y="8285"/>
                    <a:pt x="50943" y="8394"/>
                    <a:pt x="50049" y="8394"/>
                  </a:cubicBezTo>
                  <a:cubicBezTo>
                    <a:pt x="45092" y="8394"/>
                    <a:pt x="40573" y="5040"/>
                    <a:pt x="39309" y="1"/>
                  </a:cubicBezTo>
                  <a:close/>
                </a:path>
              </a:pathLst>
            </a:custGeom>
            <a:solidFill>
              <a:schemeClr val="lt1"/>
            </a:solidFill>
            <a:ln w="83550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5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5"/>
            <p:cNvSpPr/>
            <p:nvPr/>
          </p:nvSpPr>
          <p:spPr>
            <a:xfrm>
              <a:off x="6862225" y="282388"/>
              <a:ext cx="1323400" cy="1615800"/>
            </a:xfrm>
            <a:custGeom>
              <a:avLst/>
              <a:gdLst/>
              <a:ahLst/>
              <a:cxnLst/>
              <a:rect l="l" t="t" r="r" b="b"/>
              <a:pathLst>
                <a:path w="52936" h="64632" extrusionOk="0">
                  <a:moveTo>
                    <a:pt x="23810" y="0"/>
                  </a:moveTo>
                  <a:cubicBezTo>
                    <a:pt x="22065" y="0"/>
                    <a:pt x="20291" y="215"/>
                    <a:pt x="18521" y="663"/>
                  </a:cubicBezTo>
                  <a:cubicBezTo>
                    <a:pt x="6983" y="3548"/>
                    <a:pt x="1" y="15225"/>
                    <a:pt x="2885" y="26763"/>
                  </a:cubicBezTo>
                  <a:lnTo>
                    <a:pt x="8296" y="48346"/>
                  </a:lnTo>
                  <a:cubicBezTo>
                    <a:pt x="10741" y="58125"/>
                    <a:pt x="19516" y="64632"/>
                    <a:pt x="29160" y="64632"/>
                  </a:cubicBezTo>
                  <a:cubicBezTo>
                    <a:pt x="30894" y="64632"/>
                    <a:pt x="32656" y="64422"/>
                    <a:pt x="34415" y="63982"/>
                  </a:cubicBezTo>
                  <a:cubicBezTo>
                    <a:pt x="45953" y="61097"/>
                    <a:pt x="52935" y="49420"/>
                    <a:pt x="50051" y="37883"/>
                  </a:cubicBezTo>
                  <a:lnTo>
                    <a:pt x="44640" y="16299"/>
                  </a:lnTo>
                  <a:cubicBezTo>
                    <a:pt x="42198" y="6531"/>
                    <a:pt x="33440" y="0"/>
                    <a:pt x="23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5"/>
            <p:cNvSpPr/>
            <p:nvPr/>
          </p:nvSpPr>
          <p:spPr>
            <a:xfrm>
              <a:off x="7809625" y="-93412"/>
              <a:ext cx="173575" cy="154150"/>
            </a:xfrm>
            <a:custGeom>
              <a:avLst/>
              <a:gdLst/>
              <a:ahLst/>
              <a:cxnLst/>
              <a:rect l="l" t="t" r="r" b="b"/>
              <a:pathLst>
                <a:path w="6943" h="6166" extrusionOk="0">
                  <a:moveTo>
                    <a:pt x="3477" y="1"/>
                  </a:moveTo>
                  <a:cubicBezTo>
                    <a:pt x="2181" y="1"/>
                    <a:pt x="987" y="819"/>
                    <a:pt x="557" y="2109"/>
                  </a:cubicBezTo>
                  <a:cubicBezTo>
                    <a:pt x="0" y="3720"/>
                    <a:pt x="876" y="5470"/>
                    <a:pt x="2507" y="6008"/>
                  </a:cubicBezTo>
                  <a:cubicBezTo>
                    <a:pt x="2829" y="6115"/>
                    <a:pt x="3156" y="6166"/>
                    <a:pt x="3478" y="6166"/>
                  </a:cubicBezTo>
                  <a:cubicBezTo>
                    <a:pt x="4769" y="6166"/>
                    <a:pt x="5976" y="5348"/>
                    <a:pt x="6406" y="4058"/>
                  </a:cubicBezTo>
                  <a:cubicBezTo>
                    <a:pt x="6943" y="2447"/>
                    <a:pt x="6068" y="696"/>
                    <a:pt x="4456" y="159"/>
                  </a:cubicBezTo>
                  <a:cubicBezTo>
                    <a:pt x="4131" y="52"/>
                    <a:pt x="3801" y="1"/>
                    <a:pt x="3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5"/>
            <p:cNvSpPr/>
            <p:nvPr/>
          </p:nvSpPr>
          <p:spPr>
            <a:xfrm>
              <a:off x="8322350" y="1838663"/>
              <a:ext cx="154200" cy="154175"/>
            </a:xfrm>
            <a:custGeom>
              <a:avLst/>
              <a:gdLst/>
              <a:ahLst/>
              <a:cxnLst/>
              <a:rect l="l" t="t" r="r" b="b"/>
              <a:pathLst>
                <a:path w="6168" h="6167" extrusionOk="0">
                  <a:moveTo>
                    <a:pt x="3084" y="0"/>
                  </a:moveTo>
                  <a:cubicBezTo>
                    <a:pt x="1373" y="0"/>
                    <a:pt x="1" y="1373"/>
                    <a:pt x="1" y="3084"/>
                  </a:cubicBezTo>
                  <a:cubicBezTo>
                    <a:pt x="1" y="4774"/>
                    <a:pt x="1373" y="6167"/>
                    <a:pt x="3084" y="6167"/>
                  </a:cubicBezTo>
                  <a:cubicBezTo>
                    <a:pt x="4795" y="6167"/>
                    <a:pt x="6167" y="4774"/>
                    <a:pt x="6167" y="3084"/>
                  </a:cubicBezTo>
                  <a:cubicBezTo>
                    <a:pt x="6167" y="1373"/>
                    <a:pt x="4795" y="0"/>
                    <a:pt x="30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5"/>
            <p:cNvSpPr/>
            <p:nvPr/>
          </p:nvSpPr>
          <p:spPr>
            <a:xfrm>
              <a:off x="6558875" y="185563"/>
              <a:ext cx="154175" cy="154200"/>
            </a:xfrm>
            <a:custGeom>
              <a:avLst/>
              <a:gdLst/>
              <a:ahLst/>
              <a:cxnLst/>
              <a:rect l="l" t="t" r="r" b="b"/>
              <a:pathLst>
                <a:path w="6167" h="6168" extrusionOk="0">
                  <a:moveTo>
                    <a:pt x="3084" y="1"/>
                  </a:moveTo>
                  <a:cubicBezTo>
                    <a:pt x="1373" y="1"/>
                    <a:pt x="0" y="1373"/>
                    <a:pt x="0" y="3084"/>
                  </a:cubicBezTo>
                  <a:cubicBezTo>
                    <a:pt x="0" y="4795"/>
                    <a:pt x="1373" y="6168"/>
                    <a:pt x="3084" y="6168"/>
                  </a:cubicBezTo>
                  <a:cubicBezTo>
                    <a:pt x="4774" y="6168"/>
                    <a:pt x="6167" y="4795"/>
                    <a:pt x="6167" y="3084"/>
                  </a:cubicBezTo>
                  <a:cubicBezTo>
                    <a:pt x="6167" y="1373"/>
                    <a:pt x="4774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5"/>
            <p:cNvSpPr/>
            <p:nvPr/>
          </p:nvSpPr>
          <p:spPr>
            <a:xfrm>
              <a:off x="7042250" y="2127588"/>
              <a:ext cx="154200" cy="154200"/>
            </a:xfrm>
            <a:custGeom>
              <a:avLst/>
              <a:gdLst/>
              <a:ahLst/>
              <a:cxnLst/>
              <a:rect l="l" t="t" r="r" b="b"/>
              <a:pathLst>
                <a:path w="6168" h="6168" extrusionOk="0">
                  <a:moveTo>
                    <a:pt x="3084" y="1"/>
                  </a:moveTo>
                  <a:cubicBezTo>
                    <a:pt x="1393" y="1"/>
                    <a:pt x="1" y="1374"/>
                    <a:pt x="1" y="3084"/>
                  </a:cubicBezTo>
                  <a:cubicBezTo>
                    <a:pt x="1" y="4795"/>
                    <a:pt x="1393" y="6168"/>
                    <a:pt x="3084" y="6168"/>
                  </a:cubicBezTo>
                  <a:cubicBezTo>
                    <a:pt x="4795" y="6168"/>
                    <a:pt x="6168" y="4795"/>
                    <a:pt x="6168" y="3084"/>
                  </a:cubicBezTo>
                  <a:cubicBezTo>
                    <a:pt x="6168" y="1374"/>
                    <a:pt x="4795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5"/>
            <p:cNvSpPr/>
            <p:nvPr/>
          </p:nvSpPr>
          <p:spPr>
            <a:xfrm>
              <a:off x="6982575" y="429813"/>
              <a:ext cx="1081700" cy="1320750"/>
            </a:xfrm>
            <a:custGeom>
              <a:avLst/>
              <a:gdLst/>
              <a:ahLst/>
              <a:cxnLst/>
              <a:rect l="l" t="t" r="r" b="b"/>
              <a:pathLst>
                <a:path w="43268" h="52830" extrusionOk="0">
                  <a:moveTo>
                    <a:pt x="19460" y="0"/>
                  </a:moveTo>
                  <a:cubicBezTo>
                    <a:pt x="18040" y="0"/>
                    <a:pt x="16597" y="173"/>
                    <a:pt x="15159" y="535"/>
                  </a:cubicBezTo>
                  <a:cubicBezTo>
                    <a:pt x="5730" y="2883"/>
                    <a:pt x="1" y="12431"/>
                    <a:pt x="2368" y="21860"/>
                  </a:cubicBezTo>
                  <a:lnTo>
                    <a:pt x="6804" y="39525"/>
                  </a:lnTo>
                  <a:cubicBezTo>
                    <a:pt x="8793" y="47499"/>
                    <a:pt x="15954" y="52830"/>
                    <a:pt x="23832" y="52830"/>
                  </a:cubicBezTo>
                  <a:cubicBezTo>
                    <a:pt x="25250" y="52830"/>
                    <a:pt x="26691" y="52657"/>
                    <a:pt x="28129" y="52296"/>
                  </a:cubicBezTo>
                  <a:cubicBezTo>
                    <a:pt x="37558" y="49929"/>
                    <a:pt x="43267" y="40380"/>
                    <a:pt x="40900" y="30971"/>
                  </a:cubicBezTo>
                  <a:lnTo>
                    <a:pt x="36484" y="13306"/>
                  </a:lnTo>
                  <a:cubicBezTo>
                    <a:pt x="34512" y="5318"/>
                    <a:pt x="27330" y="0"/>
                    <a:pt x="19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5"/>
            <p:cNvSpPr/>
            <p:nvPr/>
          </p:nvSpPr>
          <p:spPr>
            <a:xfrm>
              <a:off x="7105425" y="516788"/>
              <a:ext cx="843475" cy="1140875"/>
            </a:xfrm>
            <a:custGeom>
              <a:avLst/>
              <a:gdLst/>
              <a:ahLst/>
              <a:cxnLst/>
              <a:rect l="l" t="t" r="r" b="b"/>
              <a:pathLst>
                <a:path w="33739" h="45635" fill="none" extrusionOk="0">
                  <a:moveTo>
                    <a:pt x="11598" y="1850"/>
                  </a:moveTo>
                  <a:lnTo>
                    <a:pt x="11598" y="1850"/>
                  </a:lnTo>
                  <a:cubicBezTo>
                    <a:pt x="4317" y="3661"/>
                    <a:pt x="0" y="11339"/>
                    <a:pt x="1910" y="18978"/>
                  </a:cubicBezTo>
                  <a:lnTo>
                    <a:pt x="5491" y="33281"/>
                  </a:lnTo>
                  <a:cubicBezTo>
                    <a:pt x="7400" y="40920"/>
                    <a:pt x="14860" y="45634"/>
                    <a:pt x="22121" y="43824"/>
                  </a:cubicBezTo>
                  <a:lnTo>
                    <a:pt x="22121" y="43824"/>
                  </a:lnTo>
                  <a:cubicBezTo>
                    <a:pt x="29402" y="42014"/>
                    <a:pt x="33738" y="34315"/>
                    <a:pt x="31829" y="26696"/>
                  </a:cubicBezTo>
                  <a:lnTo>
                    <a:pt x="28248" y="12394"/>
                  </a:lnTo>
                  <a:cubicBezTo>
                    <a:pt x="26318" y="4735"/>
                    <a:pt x="18898" y="0"/>
                    <a:pt x="11598" y="1850"/>
                  </a:cubicBezTo>
                  <a:close/>
                </a:path>
              </a:pathLst>
            </a:custGeom>
            <a:solidFill>
              <a:schemeClr val="dk2"/>
            </a:solidFill>
            <a:ln w="27350" cap="flat" cmpd="sng">
              <a:solidFill>
                <a:srgbClr val="FAF0D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5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5"/>
            <p:cNvSpPr/>
            <p:nvPr/>
          </p:nvSpPr>
          <p:spPr>
            <a:xfrm>
              <a:off x="6320650" y="337263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1" y="0"/>
                  </a:moveTo>
                  <a:lnTo>
                    <a:pt x="19277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5"/>
            <p:cNvSpPr/>
            <p:nvPr/>
          </p:nvSpPr>
          <p:spPr>
            <a:xfrm>
              <a:off x="6260975" y="396938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0" y="0"/>
                  </a:moveTo>
                  <a:lnTo>
                    <a:pt x="19276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9243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69851" y="2854172"/>
            <a:ext cx="4877876" cy="2645529"/>
            <a:chOff x="503621" y="2106290"/>
            <a:chExt cx="3658407" cy="1984146"/>
          </a:xfrm>
        </p:grpSpPr>
        <p:grpSp>
          <p:nvGrpSpPr>
            <p:cNvPr id="9" name="Group 8"/>
            <p:cNvGrpSpPr/>
            <p:nvPr/>
          </p:nvGrpSpPr>
          <p:grpSpPr>
            <a:xfrm>
              <a:off x="503621" y="2106290"/>
              <a:ext cx="3658407" cy="1984146"/>
              <a:chOff x="503621" y="2106290"/>
              <a:chExt cx="3658407" cy="1984146"/>
            </a:xfrm>
          </p:grpSpPr>
          <p:sp>
            <p:nvSpPr>
              <p:cNvPr id="11" name="Google Shape;8856;p63"/>
              <p:cNvSpPr/>
              <p:nvPr/>
            </p:nvSpPr>
            <p:spPr>
              <a:xfrm>
                <a:off x="2121221" y="2106290"/>
                <a:ext cx="1939277" cy="838405"/>
              </a:xfrm>
              <a:custGeom>
                <a:avLst/>
                <a:gdLst/>
                <a:ahLst/>
                <a:cxnLst/>
                <a:rect l="l" t="t" r="r" b="b"/>
                <a:pathLst>
                  <a:path w="54064" h="18698" extrusionOk="0">
                    <a:moveTo>
                      <a:pt x="53821" y="0"/>
                    </a:moveTo>
                    <a:cubicBezTo>
                      <a:pt x="53686" y="0"/>
                      <a:pt x="53579" y="109"/>
                      <a:pt x="53579" y="242"/>
                    </a:cubicBezTo>
                    <a:lnTo>
                      <a:pt x="53579" y="5286"/>
                    </a:lnTo>
                    <a:cubicBezTo>
                      <a:pt x="53579" y="8576"/>
                      <a:pt x="50903" y="11250"/>
                      <a:pt x="47614" y="11250"/>
                    </a:cubicBezTo>
                    <a:lnTo>
                      <a:pt x="7205" y="11250"/>
                    </a:lnTo>
                    <a:cubicBezTo>
                      <a:pt x="3232" y="11250"/>
                      <a:pt x="0" y="14484"/>
                      <a:pt x="0" y="18456"/>
                    </a:cubicBezTo>
                    <a:cubicBezTo>
                      <a:pt x="0" y="18589"/>
                      <a:pt x="109" y="18698"/>
                      <a:pt x="242" y="18698"/>
                    </a:cubicBezTo>
                    <a:cubicBezTo>
                      <a:pt x="376" y="18698"/>
                      <a:pt x="485" y="18589"/>
                      <a:pt x="485" y="18456"/>
                    </a:cubicBezTo>
                    <a:cubicBezTo>
                      <a:pt x="485" y="14751"/>
                      <a:pt x="3499" y="11736"/>
                      <a:pt x="7202" y="11736"/>
                    </a:cubicBezTo>
                    <a:lnTo>
                      <a:pt x="47612" y="11736"/>
                    </a:lnTo>
                    <a:cubicBezTo>
                      <a:pt x="51169" y="11736"/>
                      <a:pt x="54063" y="8843"/>
                      <a:pt x="54063" y="5286"/>
                    </a:cubicBezTo>
                    <a:lnTo>
                      <a:pt x="54063" y="242"/>
                    </a:lnTo>
                    <a:cubicBezTo>
                      <a:pt x="54063" y="109"/>
                      <a:pt x="53955" y="0"/>
                      <a:pt x="53821" y="0"/>
                    </a:cubicBezTo>
                    <a:close/>
                  </a:path>
                </a:pathLst>
              </a:custGeom>
              <a:solidFill>
                <a:srgbClr val="9FA0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8859;p63"/>
              <p:cNvSpPr/>
              <p:nvPr/>
            </p:nvSpPr>
            <p:spPr>
              <a:xfrm>
                <a:off x="503621" y="2873150"/>
                <a:ext cx="3658407" cy="1217286"/>
              </a:xfrm>
              <a:custGeom>
                <a:avLst/>
                <a:gdLst/>
                <a:ahLst/>
                <a:cxnLst/>
                <a:rect l="l" t="t" r="r" b="b"/>
                <a:pathLst>
                  <a:path w="49279" h="39988" extrusionOk="0">
                    <a:moveTo>
                      <a:pt x="7997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7" y="39988"/>
                    </a:cubicBezTo>
                    <a:lnTo>
                      <a:pt x="41282" y="39988"/>
                    </a:lnTo>
                    <a:cubicBezTo>
                      <a:pt x="45697" y="39988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8" y="3579"/>
                      <a:pt x="45697" y="0"/>
                      <a:pt x="412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507766" y="3242564"/>
              <a:ext cx="3226911" cy="406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r>
                <a:rPr kumimoji="0" lang="en-US" sz="2667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Lập</a:t>
              </a:r>
              <a:r>
                <a:rPr kumimoji="0" lang="en-US" sz="2667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phương của một tổng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33889" y="2832803"/>
            <a:ext cx="6201248" cy="2450228"/>
            <a:chOff x="4450416" y="2124602"/>
            <a:chExt cx="4650937" cy="1837671"/>
          </a:xfrm>
        </p:grpSpPr>
        <p:sp>
          <p:nvSpPr>
            <p:cNvPr id="14" name="Google Shape;8855;p63"/>
            <p:cNvSpPr/>
            <p:nvPr/>
          </p:nvSpPr>
          <p:spPr>
            <a:xfrm>
              <a:off x="4885008" y="2124602"/>
              <a:ext cx="1973369" cy="820093"/>
            </a:xfrm>
            <a:custGeom>
              <a:avLst/>
              <a:gdLst/>
              <a:ahLst/>
              <a:cxnLst/>
              <a:rect l="l" t="t" r="r" b="b"/>
              <a:pathLst>
                <a:path w="54065" h="18698" extrusionOk="0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lnTo>
                    <a:pt x="0" y="5286"/>
                  </a:lnTo>
                  <a:cubicBezTo>
                    <a:pt x="0" y="8843"/>
                    <a:pt x="2895" y="11736"/>
                    <a:pt x="6451" y="11736"/>
                  </a:cubicBezTo>
                  <a:lnTo>
                    <a:pt x="46862" y="11736"/>
                  </a:lnTo>
                  <a:cubicBezTo>
                    <a:pt x="50567" y="11736"/>
                    <a:pt x="53580" y="14751"/>
                    <a:pt x="53580" y="18456"/>
                  </a:cubicBezTo>
                  <a:cubicBezTo>
                    <a:pt x="53580" y="18589"/>
                    <a:pt x="53689" y="18698"/>
                    <a:pt x="53822" y="18698"/>
                  </a:cubicBezTo>
                  <a:cubicBezTo>
                    <a:pt x="53957" y="18698"/>
                    <a:pt x="54064" y="18589"/>
                    <a:pt x="54063" y="18456"/>
                  </a:cubicBezTo>
                  <a:cubicBezTo>
                    <a:pt x="54063" y="14484"/>
                    <a:pt x="50831" y="11250"/>
                    <a:pt x="46858" y="11250"/>
                  </a:cubicBezTo>
                  <a:lnTo>
                    <a:pt x="6449" y="11250"/>
                  </a:lnTo>
                  <a:cubicBezTo>
                    <a:pt x="3160" y="11250"/>
                    <a:pt x="484" y="8576"/>
                    <a:pt x="484" y="5286"/>
                  </a:cubicBezTo>
                  <a:lnTo>
                    <a:pt x="484" y="242"/>
                  </a:lnTo>
                  <a:cubicBezTo>
                    <a:pt x="484" y="109"/>
                    <a:pt x="376" y="0"/>
                    <a:pt x="242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8858;p63"/>
            <p:cNvSpPr/>
            <p:nvPr/>
          </p:nvSpPr>
          <p:spPr>
            <a:xfrm>
              <a:off x="4615401" y="2944695"/>
              <a:ext cx="4485952" cy="1017578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450416" y="3237172"/>
              <a:ext cx="3753671" cy="430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2.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Lập</a:t>
              </a:r>
              <a:r>
                <a:rPr kumimoji="0" lang="en-US" sz="2800" b="1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phương của một hiệu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83D03E7-7477-4D9C-D196-89E2CAA0B019}"/>
              </a:ext>
            </a:extLst>
          </p:cNvPr>
          <p:cNvSpPr txBox="1"/>
          <p:nvPr/>
        </p:nvSpPr>
        <p:spPr>
          <a:xfrm>
            <a:off x="2078229" y="1651210"/>
            <a:ext cx="85769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n/>
                <a:solidFill>
                  <a:srgbClr val="002060"/>
                </a:solidFill>
                <a:latin typeface="#9Slide04 Spectral ExtraBold" panose="02020902060000000000" pitchFamily="18" charset="0"/>
                <a:cs typeface="Times New Roman" panose="02020603050405020304" pitchFamily="18" charset="0"/>
              </a:rPr>
              <a:t>BÀI 7. LẬP PHƯƠNG CỦA MỘT TỔNG.</a:t>
            </a:r>
          </a:p>
          <a:p>
            <a:pPr algn="ctr"/>
            <a:r>
              <a:rPr lang="en-US" sz="3200" b="1">
                <a:ln/>
                <a:solidFill>
                  <a:srgbClr val="002060"/>
                </a:solidFill>
                <a:latin typeface="#9Slide04 Spectral ExtraBold" panose="02020902060000000000" pitchFamily="18" charset="0"/>
                <a:cs typeface="Times New Roman" panose="02020603050405020304" pitchFamily="18" charset="0"/>
              </a:rPr>
              <a:t> LẬP PHƯƠNG CỦA MỘT HIỆU</a:t>
            </a:r>
            <a:endParaRPr lang="vi-VN" sz="3200" b="1">
              <a:ln/>
              <a:solidFill>
                <a:srgbClr val="002060"/>
              </a:solidFill>
              <a:latin typeface="#9Slide04 Spectral ExtraBold" panose="0202090206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4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3">
                <a:extLst>
                  <a:ext uri="{FF2B5EF4-FFF2-40B4-BE49-F238E27FC236}">
                    <a16:creationId xmlns:a16="http://schemas.microsoft.com/office/drawing/2014/main" id="{D2EB1479-6277-B9E9-120C-C6D259D9B140}"/>
                  </a:ext>
                </a:extLst>
              </p:cNvPr>
              <p:cNvSpPr/>
              <p:nvPr/>
            </p:nvSpPr>
            <p:spPr>
              <a:xfrm>
                <a:off x="1647276" y="2958051"/>
                <a:ext cx="9200147" cy="1817816"/>
              </a:xfrm>
              <a:prstGeom prst="roundRect">
                <a:avLst/>
              </a:prstGeom>
              <a:solidFill>
                <a:srgbClr val="549691"/>
              </a:solidFill>
              <a:ln>
                <a:solidFill>
                  <a:srgbClr val="54969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Với </a:t>
                </a:r>
                <a:r>
                  <a:rPr lang="en-US" sz="3600" b="1" kern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A, B là </a:t>
                </a:r>
                <a:r>
                  <a:rPr lang="en-US" sz="3600" b="1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lang="en-US" sz="3600" b="1" kern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biểu</a:t>
                </a:r>
                <a:r>
                  <a:rPr lang="en-US" sz="3600" b="1" kern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thức</a:t>
                </a:r>
                <a:r>
                  <a:rPr lang="en-US" sz="3600" b="1" kern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tùy</a:t>
                </a:r>
                <a:r>
                  <a:rPr lang="en-US" sz="3600" b="1" kern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ý, ta có:</a:t>
                </a:r>
              </a:p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(</m:t>
                        </m:r>
                        <m: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𝑨</m:t>
                        </m:r>
                        <m: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lang="en-US" sz="36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𝑩</m:t>
                        </m:r>
                        <m: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𝟑</m:t>
                        </m:r>
                      </m:sup>
                    </m:sSup>
                    <m:r>
                      <a:rPr lang="en-US" sz="36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= </m:t>
                    </m:r>
                    <m:sSup>
                      <m:sSupPr>
                        <m:ctrlP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𝑨</m:t>
                        </m:r>
                      </m:e>
                      <m:sup>
                        <m: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𝟑</m:t>
                        </m:r>
                      </m:sup>
                    </m:sSup>
                    <m:r>
                      <a:rPr lang="en-US" sz="36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a:rPr lang="en-US" sz="36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sSup>
                      <m:sSupPr>
                        <m:ctrlP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𝑨</m:t>
                        </m:r>
                      </m:e>
                      <m:sup>
                        <m:r>
                          <a:rPr lang="en-US" sz="36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𝟐</m:t>
                        </m:r>
                      </m:sup>
                    </m:sSup>
                    <m:r>
                      <a:rPr lang="en-US" sz="36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𝑩</m:t>
                    </m:r>
                    <m:r>
                      <a:rPr lang="en-US" sz="36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a:rPr lang="en-US" sz="36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r>
                      <a:rPr lang="en-US" sz="36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𝑨</m:t>
                    </m:r>
                    <m:sSup>
                      <m:sSupPr>
                        <m:ctrlPr>
                          <a:rPr lang="en-US" sz="36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600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𝑩</m:t>
                        </m:r>
                      </m:e>
                      <m:sup>
                        <m:r>
                          <a:rPr lang="en-US" sz="3600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𝟐</m:t>
                        </m:r>
                      </m:sup>
                    </m:sSup>
                    <m:r>
                      <a:rPr lang="en-US" sz="36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sSup>
                      <m:sSupPr>
                        <m:ctrlPr>
                          <a:rPr lang="en-US" sz="36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600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𝑩</m:t>
                        </m:r>
                      </m:e>
                      <m:sup>
                        <m:r>
                          <a:rPr lang="en-US" sz="3600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kern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(4)</a:t>
                </a:r>
              </a:p>
            </p:txBody>
          </p:sp>
        </mc:Choice>
        <mc:Fallback xmlns="">
          <p:sp>
            <p:nvSpPr>
              <p:cNvPr id="21" name="Rectangle: Rounded Corners 3">
                <a:extLst>
                  <a:ext uri="{FF2B5EF4-FFF2-40B4-BE49-F238E27FC236}">
                    <a16:creationId xmlns:a16="http://schemas.microsoft.com/office/drawing/2014/main" id="{D2EB1479-6277-B9E9-120C-C6D259D9B1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276" y="2958051"/>
                <a:ext cx="9200147" cy="181781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54969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1968500" y="3776686"/>
            <a:ext cx="8293100" cy="889000"/>
          </a:xfrm>
          <a:prstGeom prst="rect">
            <a:avLst/>
          </a:prstGeom>
          <a:solidFill>
            <a:srgbClr val="549691"/>
          </a:solidFill>
          <a:ln>
            <a:solidFill>
              <a:srgbClr val="5496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-126144" y="-46935"/>
            <a:ext cx="12746991" cy="71453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kern="0">
              <a:ln/>
              <a:solidFill>
                <a:schemeClr val="bg1"/>
              </a:solidFill>
              <a:latin typeface="#9Slide04 Manuale Bold" panose="020408040504050602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r>
              <a:rPr lang="en-US" sz="2800" b="1" ker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BÀI 7. LẬP PHƯƠNG CỦA MỘT TỔNG</a:t>
            </a:r>
            <a:endParaRPr lang="vi-VN" sz="2800" b="1" kern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endParaRPr lang="en-GB" sz="2800">
              <a:latin typeface="#9Slide04 Spectral ExtraBold" panose="02020902060000000000" pitchFamily="18" charset="0"/>
            </a:endParaRPr>
          </a:p>
        </p:txBody>
      </p:sp>
      <p:sp>
        <p:nvSpPr>
          <p:cNvPr id="22" name="Google Shape;342;p42">
            <a:extLst>
              <a:ext uri="{FF2B5EF4-FFF2-40B4-BE49-F238E27FC236}">
                <a16:creationId xmlns:a16="http://schemas.microsoft.com/office/drawing/2014/main" id="{9E152C37-4F53-DACB-2DE0-19EABA5AC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52" y="667599"/>
            <a:ext cx="5201035" cy="7627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Lập phương của một tổng</a:t>
            </a:r>
            <a:endParaRPr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2136" y="1359704"/>
            <a:ext cx="93573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0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HĐ1: </a:t>
            </a:r>
            <a:r>
              <a:rPr lang="nl-NL" sz="3000">
                <a:latin typeface="Times New Roman" panose="02020603050405020304" pitchFamily="18" charset="0"/>
                <a:ea typeface="Times New Roman" panose="02020603050405020304" pitchFamily="18" charset="0"/>
              </a:rPr>
              <a:t>Tính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411074"/>
              </p:ext>
            </p:extLst>
          </p:nvPr>
        </p:nvGraphicFramePr>
        <p:xfrm>
          <a:off x="2394723" y="1382132"/>
          <a:ext cx="2017789" cy="608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27000" imgH="279360" progId="Equation.DSMT4">
                  <p:embed/>
                </p:oleObj>
              </mc:Choice>
              <mc:Fallback>
                <p:oleObj name="Equation" r:id="rId5" imgW="927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94723" y="1382132"/>
                        <a:ext cx="2017789" cy="608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790378"/>
              </p:ext>
            </p:extLst>
          </p:nvPr>
        </p:nvGraphicFramePr>
        <p:xfrm>
          <a:off x="4492369" y="1986286"/>
          <a:ext cx="350996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96800" imgH="203040" progId="Equation.DSMT4">
                  <p:embed/>
                </p:oleObj>
              </mc:Choice>
              <mc:Fallback>
                <p:oleObj name="Equation" r:id="rId7" imgW="1396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2369" y="1986286"/>
                        <a:ext cx="3509963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333772"/>
              </p:ext>
            </p:extLst>
          </p:nvPr>
        </p:nvGraphicFramePr>
        <p:xfrm>
          <a:off x="3304033" y="1945600"/>
          <a:ext cx="1108479" cy="625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95000" imgH="279360" progId="Equation.DSMT4">
                  <p:embed/>
                </p:oleObj>
              </mc:Choice>
              <mc:Fallback>
                <p:oleObj name="Equation" r:id="rId9" imgW="495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04033" y="1945600"/>
                        <a:ext cx="1108479" cy="625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Chỗ dành sẵn cho Nội dung 3" descr="Books with solid fill">
            <a:extLst>
              <a:ext uri="{FF2B5EF4-FFF2-40B4-BE49-F238E27FC236}">
                <a16:creationId xmlns:a16="http://schemas.microsoft.com/office/drawing/2014/main" id="{4192EC51-5840-F86A-B49F-5B0D63C0B7E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714" y="1398794"/>
            <a:ext cx="454948" cy="4758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1"/>
          <p:cNvSpPr/>
          <p:nvPr/>
        </p:nvSpPr>
        <p:spPr>
          <a:xfrm>
            <a:off x="772230" y="2764866"/>
            <a:ext cx="7130277" cy="3461425"/>
          </a:xfrm>
          <a:prstGeom prst="cloud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ra liên hệ giữa </a:t>
            </a:r>
          </a:p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(a+b)</a:t>
            </a:r>
            <a:r>
              <a:rPr lang="en-US" sz="36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a</a:t>
            </a:r>
            <a:r>
              <a:rPr lang="en-US" sz="36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+3a</a:t>
            </a:r>
            <a:r>
              <a:rPr lang="en-US" sz="36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b+3ab</a:t>
            </a:r>
            <a:r>
              <a:rPr lang="en-US" sz="36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+b</a:t>
            </a:r>
            <a:r>
              <a:rPr lang="en-US" sz="36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-150231" y="2776245"/>
            <a:ext cx="9125485" cy="3068808"/>
          </a:xfrm>
          <a:prstGeom prst="cloud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A, B là biểu thức </a:t>
            </a:r>
          </a:p>
          <a:p>
            <a:pPr algn="ctr"/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(A+B)</a:t>
            </a:r>
            <a:r>
              <a:rPr lang="en-US" sz="40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…..</a:t>
            </a:r>
            <a:endParaRPr lang="en-GB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4723" y="5043272"/>
            <a:ext cx="8452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Hệ số các hạng tử là 1; 3; 3; 1</a:t>
            </a:r>
          </a:p>
          <a:p>
            <a:pPr lvl="0"/>
            <a:r>
              <a:rPr lang="en-US" altLang="en-US" sz="28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thừa của A giảm dần từ bậc 3 xuống bậc 0 </a:t>
            </a:r>
          </a:p>
          <a:p>
            <a:pPr lvl="0"/>
            <a:r>
              <a:rPr lang="en-US" altLang="en-US" sz="28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thừa của B tăng dần từ bậc 0 đến bậc 3</a:t>
            </a:r>
          </a:p>
          <a:p>
            <a:endParaRPr lang="en-GB" sz="2400"/>
          </a:p>
        </p:txBody>
      </p:sp>
      <p:sp>
        <p:nvSpPr>
          <p:cNvPr id="6" name="Rectangle 5"/>
          <p:cNvSpPr/>
          <p:nvPr/>
        </p:nvSpPr>
        <p:spPr>
          <a:xfrm>
            <a:off x="5608629" y="5123378"/>
            <a:ext cx="1277440" cy="3630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837610" y="5572286"/>
            <a:ext cx="4687390" cy="3611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85736" y="5955626"/>
            <a:ext cx="4687390" cy="418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60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3" grpId="1" animBg="1"/>
      <p:bldP spid="24" grpId="0"/>
      <p:bldP spid="2" grpId="0" animBg="1"/>
      <p:bldP spid="2" grpId="1" animBg="1"/>
      <p:bldP spid="4" grpId="0" animBg="1"/>
      <p:bldP spid="4" grpId="1" animBg="1"/>
      <p:bldP spid="6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26144" y="-46935"/>
            <a:ext cx="12746991" cy="71453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kern="0">
              <a:ln/>
              <a:solidFill>
                <a:schemeClr val="bg1"/>
              </a:solidFill>
              <a:latin typeface="#9Slide04 Manuale Bold" panose="020408040504050602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r>
              <a:rPr lang="en-US" sz="2800" b="1" ker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BÀI 7. LẬP PHƯƠNG CỦA MỘT TỔNG</a:t>
            </a:r>
            <a:endParaRPr lang="vi-VN" sz="2800" b="1" kern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endParaRPr lang="en-GB" sz="2800">
              <a:latin typeface="#9Slide04 Spectral ExtraBold" panose="02020902060000000000" pitchFamily="18" charset="0"/>
            </a:endParaRPr>
          </a:p>
        </p:txBody>
      </p:sp>
      <p:sp>
        <p:nvSpPr>
          <p:cNvPr id="22" name="Google Shape;342;p42">
            <a:extLst>
              <a:ext uri="{FF2B5EF4-FFF2-40B4-BE49-F238E27FC236}">
                <a16:creationId xmlns:a16="http://schemas.microsoft.com/office/drawing/2014/main" id="{9E152C37-4F53-DACB-2DE0-19EABA5AC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52" y="667599"/>
            <a:ext cx="5201035" cy="7627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Lập phương của một tổng</a:t>
            </a:r>
            <a:endParaRPr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6188" y="1415668"/>
            <a:ext cx="4313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1: 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 triển</a:t>
            </a:r>
            <a:endParaRPr lang="en-GB" sz="2800"/>
          </a:p>
        </p:txBody>
      </p:sp>
      <p:pic>
        <p:nvPicPr>
          <p:cNvPr id="10" name="Chỗ dành sẵn cho Nội dung 3" descr="Books with solid fill">
            <a:extLst>
              <a:ext uri="{FF2B5EF4-FFF2-40B4-BE49-F238E27FC236}">
                <a16:creationId xmlns:a16="http://schemas.microsoft.com/office/drawing/2014/main" id="{4192EC51-5840-F86A-B49F-5B0D63C0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496" y="1446706"/>
            <a:ext cx="454948" cy="4758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226572"/>
              </p:ext>
            </p:extLst>
          </p:nvPr>
        </p:nvGraphicFramePr>
        <p:xfrm>
          <a:off x="1314011" y="2932264"/>
          <a:ext cx="2054952" cy="868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60240" imgH="279360" progId="Equation.DSMT4">
                  <p:embed/>
                </p:oleObj>
              </mc:Choice>
              <mc:Fallback>
                <p:oleObj name="Equation" r:id="rId5" imgW="660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14011" y="2932264"/>
                        <a:ext cx="2054952" cy="868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791654"/>
              </p:ext>
            </p:extLst>
          </p:nvPr>
        </p:nvGraphicFramePr>
        <p:xfrm>
          <a:off x="6938490" y="3119410"/>
          <a:ext cx="1383711" cy="66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3920" imgH="279360" progId="Equation.DSMT4">
                  <p:embed/>
                </p:oleObj>
              </mc:Choice>
              <mc:Fallback>
                <p:oleObj name="Equation" r:id="rId7" imgW="5839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38490" y="3119410"/>
                        <a:ext cx="1383711" cy="66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768595"/>
              </p:ext>
            </p:extLst>
          </p:nvPr>
        </p:nvGraphicFramePr>
        <p:xfrm>
          <a:off x="456396" y="3916159"/>
          <a:ext cx="5078412" cy="190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54000" imgH="698400" progId="Equation.DSMT4">
                  <p:embed/>
                </p:oleObj>
              </mc:Choice>
              <mc:Fallback>
                <p:oleObj name="Equation" r:id="rId9" imgW="185400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6396" y="3916159"/>
                        <a:ext cx="5078412" cy="190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665707"/>
              </p:ext>
            </p:extLst>
          </p:nvPr>
        </p:nvGraphicFramePr>
        <p:xfrm>
          <a:off x="6188376" y="3883964"/>
          <a:ext cx="5532437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34880" imgH="507960" progId="Equation.DSMT4">
                  <p:embed/>
                </p:oleObj>
              </mc:Choice>
              <mc:Fallback>
                <p:oleObj name="Equation" r:id="rId11" imgW="22348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88376" y="3883964"/>
                        <a:ext cx="5532437" cy="125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644497" y="3920781"/>
            <a:ext cx="741940" cy="503923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33385" y="4670521"/>
            <a:ext cx="4942610" cy="605517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188375" y="4624311"/>
            <a:ext cx="3806525" cy="691088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5106711" y="2857756"/>
            <a:ext cx="390296" cy="466426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5447641" y="2857756"/>
            <a:ext cx="604401" cy="338920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235170" y="5282975"/>
            <a:ext cx="965230" cy="600574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225770" y="5384413"/>
            <a:ext cx="602283" cy="466426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188375" y="3846291"/>
            <a:ext cx="5532437" cy="660105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283416" y="3973787"/>
            <a:ext cx="1574083" cy="450918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896032" y="3955142"/>
            <a:ext cx="1726768" cy="469563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316802" y="5298792"/>
            <a:ext cx="898772" cy="527129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1230549" y="5325874"/>
            <a:ext cx="979251" cy="489526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181762" y="4001244"/>
            <a:ext cx="1009363" cy="477758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11036837" y="3378811"/>
            <a:ext cx="745901" cy="622433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ounded Rectangle 42"/>
          <p:cNvSpPr/>
          <p:nvPr/>
        </p:nvSpPr>
        <p:spPr>
          <a:xfrm>
            <a:off x="4196571" y="1742331"/>
            <a:ext cx="4902153" cy="962806"/>
          </a:xfrm>
          <a:prstGeom prst="roundRect">
            <a:avLst/>
          </a:prstGeom>
          <a:solidFill>
            <a:srgbClr val="FDFAF1"/>
          </a:solidFill>
          <a:ln>
            <a:solidFill>
              <a:srgbClr val="FCED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Xác định A, B</a:t>
            </a:r>
          </a:p>
          <a:p>
            <a:r>
              <a:rPr lang="en-US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 x</a:t>
            </a:r>
            <a:r>
              <a:rPr lang="en-US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</a:t>
            </a: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B=2</a:t>
            </a:r>
          </a:p>
          <a:p>
            <a:r>
              <a:rPr lang="en-US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Thay vào vế phải hằng đẳng thức </a:t>
            </a:r>
            <a:endParaRPr lang="en-GB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8800" y="2042563"/>
            <a:ext cx="2659152" cy="362341"/>
          </a:xfrm>
          <a:prstGeom prst="rect">
            <a:avLst/>
          </a:prstGeom>
          <a:solidFill>
            <a:srgbClr val="FDF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525664" y="3151459"/>
            <a:ext cx="452387" cy="548815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1601991" y="3161763"/>
            <a:ext cx="452387" cy="54881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01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6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43" grpId="0" animBg="1"/>
      <p:bldP spid="9" grpId="0" animBg="1"/>
      <p:bldP spid="11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26144" y="-46935"/>
            <a:ext cx="12746991" cy="71453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kern="0">
              <a:ln/>
              <a:solidFill>
                <a:schemeClr val="bg1"/>
              </a:solidFill>
              <a:latin typeface="#9Slide04 Manuale Bold" panose="020408040504050602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r>
              <a:rPr lang="en-US" sz="2800" b="1" ker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BÀI 7. LẬP PHƯƠNG CỦA MỘT TỔNG</a:t>
            </a:r>
            <a:endParaRPr lang="vi-VN" sz="2800" b="1" kern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endParaRPr lang="en-GB" sz="2800">
              <a:latin typeface="#9Slide04 Spectral ExtraBold" panose="02020902060000000000" pitchFamily="18" charset="0"/>
            </a:endParaRPr>
          </a:p>
        </p:txBody>
      </p:sp>
      <p:sp>
        <p:nvSpPr>
          <p:cNvPr id="22" name="Google Shape;342;p42">
            <a:extLst>
              <a:ext uri="{FF2B5EF4-FFF2-40B4-BE49-F238E27FC236}">
                <a16:creationId xmlns:a16="http://schemas.microsoft.com/office/drawing/2014/main" id="{9E152C37-4F53-DACB-2DE0-19EABA5AC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52" y="667599"/>
            <a:ext cx="5201035" cy="7627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Lập phương của một tổng</a:t>
            </a:r>
            <a:endParaRPr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6188" y="1415668"/>
            <a:ext cx="4313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 triển</a:t>
            </a:r>
            <a:endParaRPr lang="en-GB" sz="2800"/>
          </a:p>
        </p:txBody>
      </p:sp>
      <p:pic>
        <p:nvPicPr>
          <p:cNvPr id="10" name="Chỗ dành sẵn cho Nội dung 3" descr="Books with solid fill">
            <a:extLst>
              <a:ext uri="{FF2B5EF4-FFF2-40B4-BE49-F238E27FC236}">
                <a16:creationId xmlns:a16="http://schemas.microsoft.com/office/drawing/2014/main" id="{4192EC51-5840-F86A-B49F-5B0D63C0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496" y="1446706"/>
            <a:ext cx="454948" cy="4758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959225"/>
              </p:ext>
            </p:extLst>
          </p:nvPr>
        </p:nvGraphicFramePr>
        <p:xfrm>
          <a:off x="247650" y="2111375"/>
          <a:ext cx="1895475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600" imgH="279360" progId="Equation.DSMT4">
                  <p:embed/>
                </p:oleObj>
              </mc:Choice>
              <mc:Fallback>
                <p:oleObj name="Equation" r:id="rId5" imgW="723600" imgH="2793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650" y="2111375"/>
                        <a:ext cx="1895475" cy="73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870337"/>
              </p:ext>
            </p:extLst>
          </p:nvPr>
        </p:nvGraphicFramePr>
        <p:xfrm>
          <a:off x="219075" y="3702050"/>
          <a:ext cx="2014538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50680" imgH="304560" progId="Equation.DSMT4">
                  <p:embed/>
                </p:oleObj>
              </mc:Choice>
              <mc:Fallback>
                <p:oleObj name="Equation" r:id="rId7" imgW="850680" imgH="3045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075" y="3702050"/>
                        <a:ext cx="2014538" cy="72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291311"/>
              </p:ext>
            </p:extLst>
          </p:nvPr>
        </p:nvGraphicFramePr>
        <p:xfrm>
          <a:off x="2215316" y="2144876"/>
          <a:ext cx="4175125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3880" imgH="457200" progId="Equation.DSMT4">
                  <p:embed/>
                </p:oleObj>
              </mc:Choice>
              <mc:Fallback>
                <p:oleObj name="Equation" r:id="rId9" imgW="152388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15316" y="2144876"/>
                        <a:ext cx="4175125" cy="1252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725350"/>
              </p:ext>
            </p:extLst>
          </p:nvPr>
        </p:nvGraphicFramePr>
        <p:xfrm>
          <a:off x="458970" y="4485106"/>
          <a:ext cx="6224588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514600" imgH="558720" progId="Equation.DSMT4">
                  <p:embed/>
                </p:oleObj>
              </mc:Choice>
              <mc:Fallback>
                <p:oleObj name="Equation" r:id="rId11" imgW="2514600" imgH="55872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8970" y="4485106"/>
                        <a:ext cx="6224588" cy="138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970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26144" y="-46935"/>
            <a:ext cx="12746991" cy="71453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kern="0">
              <a:ln/>
              <a:solidFill>
                <a:schemeClr val="bg1"/>
              </a:solidFill>
              <a:latin typeface="#9Slide04 Manuale Bold" panose="020408040504050602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r>
              <a:rPr lang="en-US" sz="2800" b="1" ker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BÀI 7. LẬP PHƯƠNG CỦA MỘT TỔNG</a:t>
            </a:r>
            <a:endParaRPr lang="vi-VN" sz="2800" b="1" kern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endParaRPr lang="en-GB" sz="2800">
              <a:latin typeface="#9Slide04 Spectral ExtraBold" panose="02020902060000000000" pitchFamily="18" charset="0"/>
            </a:endParaRPr>
          </a:p>
        </p:txBody>
      </p:sp>
      <p:sp>
        <p:nvSpPr>
          <p:cNvPr id="22" name="Google Shape;342;p42">
            <a:extLst>
              <a:ext uri="{FF2B5EF4-FFF2-40B4-BE49-F238E27FC236}">
                <a16:creationId xmlns:a16="http://schemas.microsoft.com/office/drawing/2014/main" id="{9E152C37-4F53-DACB-2DE0-19EABA5AC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52" y="667599"/>
            <a:ext cx="5201035" cy="7627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Lập phương của một tổng</a:t>
            </a:r>
            <a:endParaRPr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2634" y="1694773"/>
            <a:ext cx="62087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 gọn biểu thức</a:t>
            </a:r>
            <a:endParaRPr lang="en-GB" sz="2800"/>
          </a:p>
        </p:txBody>
      </p:sp>
      <p:pic>
        <p:nvPicPr>
          <p:cNvPr id="10" name="Chỗ dành sẵn cho Nội dung 3" descr="Books with solid fill">
            <a:extLst>
              <a:ext uri="{FF2B5EF4-FFF2-40B4-BE49-F238E27FC236}">
                <a16:creationId xmlns:a16="http://schemas.microsoft.com/office/drawing/2014/main" id="{4192EC51-5840-F86A-B49F-5B0D63C0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926" y="1784632"/>
            <a:ext cx="454948" cy="4758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888268"/>
              </p:ext>
            </p:extLst>
          </p:nvPr>
        </p:nvGraphicFramePr>
        <p:xfrm>
          <a:off x="2647950" y="2376488"/>
          <a:ext cx="4890534" cy="934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60160" imgH="279360" progId="Equation.DSMT4">
                  <p:embed/>
                </p:oleObj>
              </mc:Choice>
              <mc:Fallback>
                <p:oleObj name="Equation" r:id="rId5" imgW="1460160" imgH="2793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47950" y="2376488"/>
                        <a:ext cx="4890534" cy="934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140283"/>
              </p:ext>
            </p:extLst>
          </p:nvPr>
        </p:nvGraphicFramePr>
        <p:xfrm>
          <a:off x="2190750" y="3349625"/>
          <a:ext cx="6916738" cy="258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57320" imgH="1066680" progId="Equation.DSMT4">
                  <p:embed/>
                </p:oleObj>
              </mc:Choice>
              <mc:Fallback>
                <p:oleObj name="Equation" r:id="rId7" imgW="2857320" imgH="10666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0750" y="3349625"/>
                        <a:ext cx="6916738" cy="2581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loud 8"/>
          <p:cNvSpPr/>
          <p:nvPr/>
        </p:nvSpPr>
        <p:spPr>
          <a:xfrm>
            <a:off x="7188252" y="867531"/>
            <a:ext cx="4377718" cy="20414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HĐ nhóm 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(5 phút)</a:t>
            </a:r>
            <a:endParaRPr lang="en-GB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91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26144" y="-46935"/>
            <a:ext cx="12746991" cy="71453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kern="0">
              <a:ln/>
              <a:solidFill>
                <a:schemeClr val="bg1"/>
              </a:solidFill>
              <a:latin typeface="#9Slide04 Manuale Bold" panose="020408040504050602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r>
              <a:rPr lang="en-US" sz="2800" b="1" ker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BÀI 7. LẬP PHƯƠNG CỦA MỘT TỔNG</a:t>
            </a:r>
            <a:endParaRPr lang="vi-VN" sz="2800" b="1" kern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/>
            <a:endParaRPr lang="en-GB" sz="2800">
              <a:latin typeface="#9Slide04 Spectral ExtraBold" panose="02020902060000000000" pitchFamily="18" charset="0"/>
            </a:endParaRPr>
          </a:p>
        </p:txBody>
      </p:sp>
      <p:sp>
        <p:nvSpPr>
          <p:cNvPr id="22" name="Google Shape;342;p42">
            <a:extLst>
              <a:ext uri="{FF2B5EF4-FFF2-40B4-BE49-F238E27FC236}">
                <a16:creationId xmlns:a16="http://schemas.microsoft.com/office/drawing/2014/main" id="{9E152C37-4F53-DACB-2DE0-19EABA5AC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52" y="667599"/>
            <a:ext cx="5201035" cy="7627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Lập phương của một tổng</a:t>
            </a:r>
            <a:endParaRPr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4019" y="1344589"/>
            <a:ext cx="10770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2: </a:t>
            </a:r>
            <a:r>
              <a:rPr 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Viết 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biểu </a:t>
            </a:r>
            <a:r>
              <a:rPr lang="en-US" sz="2800" b="1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thức sau </a:t>
            </a:r>
            <a:r>
              <a:rPr lang="en-US" sz="28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 dạng lập phương của một tổng.</a:t>
            </a:r>
            <a:endParaRPr lang="en-GB" sz="2800"/>
          </a:p>
        </p:txBody>
      </p:sp>
      <p:pic>
        <p:nvPicPr>
          <p:cNvPr id="10" name="Chỗ dành sẵn cho Nội dung 3" descr="Books with solid fill">
            <a:extLst>
              <a:ext uri="{FF2B5EF4-FFF2-40B4-BE49-F238E27FC236}">
                <a16:creationId xmlns:a16="http://schemas.microsoft.com/office/drawing/2014/main" id="{4192EC51-5840-F86A-B49F-5B0D63C0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071" y="1411167"/>
            <a:ext cx="454948" cy="4758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394210"/>
              </p:ext>
            </p:extLst>
          </p:nvPr>
        </p:nvGraphicFramePr>
        <p:xfrm>
          <a:off x="4058371" y="1935239"/>
          <a:ext cx="350361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22360" imgH="228600" progId="Equation.DSMT4">
                  <p:embed/>
                </p:oleObj>
              </mc:Choice>
              <mc:Fallback>
                <p:oleObj name="Equation" r:id="rId5" imgW="142236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58371" y="1935239"/>
                        <a:ext cx="3503613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868566"/>
              </p:ext>
            </p:extLst>
          </p:nvPr>
        </p:nvGraphicFramePr>
        <p:xfrm>
          <a:off x="3673489" y="3513575"/>
          <a:ext cx="506095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45960" imgH="279360" progId="Equation.DSMT4">
                  <p:embed/>
                </p:oleObj>
              </mc:Choice>
              <mc:Fallback>
                <p:oleObj name="Equation" r:id="rId7" imgW="21459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73489" y="3513575"/>
                        <a:ext cx="5060950" cy="65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Chỗ dành sẵn cho Nội dung 3" descr="Books with solid fill">
            <a:extLst>
              <a:ext uri="{FF2B5EF4-FFF2-40B4-BE49-F238E27FC236}">
                <a16:creationId xmlns:a16="http://schemas.microsoft.com/office/drawing/2014/main" id="{4192EC51-5840-F86A-B49F-5B0D63C0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784" y="5067503"/>
            <a:ext cx="454948" cy="4758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3929837" y="1978854"/>
            <a:ext cx="552893" cy="5316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901301" y="1867809"/>
            <a:ext cx="705186" cy="68749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760494"/>
              </p:ext>
            </p:extLst>
          </p:nvPr>
        </p:nvGraphicFramePr>
        <p:xfrm>
          <a:off x="3929837" y="2793579"/>
          <a:ext cx="3676650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34960" imgH="228600" progId="Equation.DSMT4">
                  <p:embed/>
                </p:oleObj>
              </mc:Choice>
              <mc:Fallback>
                <p:oleObj name="Equation" r:id="rId9" imgW="1434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29837" y="2793579"/>
                        <a:ext cx="3676650" cy="58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899884"/>
              </p:ext>
            </p:extLst>
          </p:nvPr>
        </p:nvGraphicFramePr>
        <p:xfrm>
          <a:off x="3673489" y="4214749"/>
          <a:ext cx="1679298" cy="697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72840" imgH="279360" progId="Equation.DSMT4">
                  <p:embed/>
                </p:oleObj>
              </mc:Choice>
              <mc:Fallback>
                <p:oleObj name="Equation" r:id="rId11" imgW="6728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73489" y="4214749"/>
                        <a:ext cx="1679298" cy="697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394512" y="2728597"/>
            <a:ext cx="2744417" cy="680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493456" y="3588854"/>
            <a:ext cx="901056" cy="474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7606487" y="3594992"/>
            <a:ext cx="1127952" cy="6507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451731" y="3571033"/>
            <a:ext cx="1332124" cy="474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807033" y="3582120"/>
            <a:ext cx="1776275" cy="5608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3521068" y="4277132"/>
            <a:ext cx="1984140" cy="599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3745584" y="2740299"/>
            <a:ext cx="4076392" cy="680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23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3" grpId="0" animBg="1"/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Reading Comprehension Strategies Lesson - Language Arts - 6th Grade by Slidesgo">
  <a:themeElements>
    <a:clrScheme name="Simple Light">
      <a:dk1>
        <a:srgbClr val="250902"/>
      </a:dk1>
      <a:lt1>
        <a:srgbClr val="FDFAF1"/>
      </a:lt1>
      <a:dk2>
        <a:srgbClr val="FCEDD6"/>
      </a:dk2>
      <a:lt2>
        <a:srgbClr val="98B2FF"/>
      </a:lt2>
      <a:accent1>
        <a:srgbClr val="F56B6B"/>
      </a:accent1>
      <a:accent2>
        <a:srgbClr val="EFCA63"/>
      </a:accent2>
      <a:accent3>
        <a:srgbClr val="549691"/>
      </a:accent3>
      <a:accent4>
        <a:srgbClr val="AC4B10"/>
      </a:accent4>
      <a:accent5>
        <a:srgbClr val="FFFFFF"/>
      </a:accent5>
      <a:accent6>
        <a:srgbClr val="FFFFFF"/>
      </a:accent6>
      <a:hlink>
        <a:srgbClr val="2509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ading Comprehension Strategies Lesson - Language Arts - 6th Grade by Slidesgo">
  <a:themeElements>
    <a:clrScheme name="Simple Light">
      <a:dk1>
        <a:srgbClr val="250902"/>
      </a:dk1>
      <a:lt1>
        <a:srgbClr val="FDFAF1"/>
      </a:lt1>
      <a:dk2>
        <a:srgbClr val="FCEDD6"/>
      </a:dk2>
      <a:lt2>
        <a:srgbClr val="98B2FF"/>
      </a:lt2>
      <a:accent1>
        <a:srgbClr val="F56B6B"/>
      </a:accent1>
      <a:accent2>
        <a:srgbClr val="EFCA63"/>
      </a:accent2>
      <a:accent3>
        <a:srgbClr val="549691"/>
      </a:accent3>
      <a:accent4>
        <a:srgbClr val="AC4B10"/>
      </a:accent4>
      <a:accent5>
        <a:srgbClr val="FFFFFF"/>
      </a:accent5>
      <a:accent6>
        <a:srgbClr val="FFFFFF"/>
      </a:accent6>
      <a:hlink>
        <a:srgbClr val="2509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1796</TotalTime>
  <Words>587</Words>
  <Application>Microsoft Office PowerPoint</Application>
  <PresentationFormat>Widescreen</PresentationFormat>
  <Paragraphs>77</Paragraphs>
  <Slides>17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#9Slide02 Noi dung dai</vt:lpstr>
      <vt:lpstr>#9Slide02 Tieu de dai</vt:lpstr>
      <vt:lpstr>#9Slide03 Ample</vt:lpstr>
      <vt:lpstr>#9Slide03 Arima Madurai Black</vt:lpstr>
      <vt:lpstr>#9Slide03 SVNLifehack Sans</vt:lpstr>
      <vt:lpstr>#9Slide04 Chonburi</vt:lpstr>
      <vt:lpstr>#9Slide04 Manuale Bold</vt:lpstr>
      <vt:lpstr>#9Slide04 Spectral ExtraBold</vt:lpstr>
      <vt:lpstr>#9Slide05 Claudia</vt:lpstr>
      <vt:lpstr>Arial</vt:lpstr>
      <vt:lpstr>Arima Madurai</vt:lpstr>
      <vt:lpstr>Bebas Neue</vt:lpstr>
      <vt:lpstr>Calibri</vt:lpstr>
      <vt:lpstr>Cambria Math</vt:lpstr>
      <vt:lpstr>DM Sans</vt:lpstr>
      <vt:lpstr>Encode Sans Expanded</vt:lpstr>
      <vt:lpstr>iCiel Cadena</vt:lpstr>
      <vt:lpstr>Nunito Light</vt:lpstr>
      <vt:lpstr>Open Sans</vt:lpstr>
      <vt:lpstr>Poppins</vt:lpstr>
      <vt:lpstr>Times New Roman</vt:lpstr>
      <vt:lpstr>1_Reading Comprehension Strategies Lesson - Language Arts - 6th Grade by Slidesgo</vt:lpstr>
      <vt:lpstr>Reading Comprehension Strategies Lesson - Language Arts - 6th Grade by Slidesgo</vt:lpstr>
      <vt:lpstr>1_Office Theme</vt:lpstr>
      <vt:lpstr>Equation</vt:lpstr>
      <vt:lpstr>PowerPoint Presentation</vt:lpstr>
      <vt:lpstr>KHỞI ĐỘNG: THỬ TÀI TOÁN HỌC</vt:lpstr>
      <vt:lpstr>   LẬP PHƯƠNG CỦA MỘT TỔNG.  LẬP PHƯƠNG CỦA MỘT HIỆU (Tiết 1) </vt:lpstr>
      <vt:lpstr>PowerPoint Presentation</vt:lpstr>
      <vt:lpstr>1. Lập phương của một tổng</vt:lpstr>
      <vt:lpstr>1. Lập phương của một tổng</vt:lpstr>
      <vt:lpstr>1. Lập phương của một tổng</vt:lpstr>
      <vt:lpstr>1. Lập phương của một tổng</vt:lpstr>
      <vt:lpstr>1. Lập phương của một tổng</vt:lpstr>
      <vt:lpstr>1. Lập phương của một tổng</vt:lpstr>
      <vt:lpstr>PowerPoint Presentation</vt:lpstr>
      <vt:lpstr>PowerPoint Presentation</vt:lpstr>
      <vt:lpstr>PowerPoint Presentation</vt:lpstr>
      <vt:lpstr>DẶN DÒ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Phuong Dung</dc:creator>
  <cp:lastModifiedBy>Trang Trần</cp:lastModifiedBy>
  <cp:revision>84</cp:revision>
  <dcterms:created xsi:type="dcterms:W3CDTF">2025-10-09T09:10:54Z</dcterms:created>
  <dcterms:modified xsi:type="dcterms:W3CDTF">2025-12-09T03:41:55Z</dcterms:modified>
</cp:coreProperties>
</file>