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"/>
  </p:notesMasterIdLst>
  <p:sldIdLst>
    <p:sldId id="333" r:id="rId3"/>
    <p:sldId id="345" r:id="rId4"/>
    <p:sldId id="339" r:id="rId5"/>
    <p:sldId id="337" r:id="rId7"/>
    <p:sldId id="338" r:id="rId8"/>
    <p:sldId id="343" r:id="rId9"/>
    <p:sldId id="308" r:id="rId10"/>
    <p:sldId id="325" r:id="rId11"/>
    <p:sldId id="309" r:id="rId12"/>
    <p:sldId id="332" r:id="rId13"/>
    <p:sldId id="342" r:id="rId14"/>
    <p:sldId id="326" r:id="rId15"/>
    <p:sldId id="310" r:id="rId16"/>
    <p:sldId id="335" r:id="rId17"/>
    <p:sldId id="327" r:id="rId18"/>
    <p:sldId id="311" r:id="rId19"/>
    <p:sldId id="340" r:id="rId20"/>
    <p:sldId id="341" r:id="rId21"/>
    <p:sldId id="330" r:id="rId22"/>
    <p:sldId id="328" r:id="rId23"/>
    <p:sldId id="313" r:id="rId24"/>
    <p:sldId id="346" r:id="rId25"/>
    <p:sldId id="347" r:id="rId26"/>
    <p:sldId id="331" r:id="rId27"/>
    <p:sldId id="314" r:id="rId28"/>
    <p:sldId id="336" r:id="rId29"/>
    <p:sldId id="269" r:id="rId30"/>
  </p:sldIdLst>
  <p:sldSz cx="9144000" cy="5143500" type="screen16x9"/>
  <p:notesSz cx="6858000" cy="9144000"/>
  <p:embeddedFontLst>
    <p:embeddedFont>
      <p:font typeface="Luckiest Guy" panose="02000506000000020004"/>
      <p:regular r:id="rId34"/>
    </p:embeddedFont>
    <p:embeddedFont>
      <p:font typeface="Open Sans" panose="020B0606030504020204"/>
      <p:regular r:id="rId35"/>
    </p:embeddedFont>
    <p:embeddedFont>
      <p:font typeface="Calibri" panose="020F0502020204030204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ial Black" panose="020B0A04020102020204" charset="0"/>
      <p:bold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8"/>
    <p:restoredTop sz="95816"/>
  </p:normalViewPr>
  <p:slideViewPr>
    <p:cSldViewPr snapToGrid="0">
      <p:cViewPr>
        <p:scale>
          <a:sx n="135" d="100"/>
          <a:sy n="135" d="100"/>
        </p:scale>
        <p:origin x="840" y="608"/>
      </p:cViewPr>
      <p:guideLst/>
    </p:cSldViewPr>
  </p:slideViewPr>
  <p:outlineViewPr>
    <p:cViewPr>
      <p:scale>
        <a:sx n="33" d="100"/>
        <a:sy n="33" d="100"/>
      </p:scale>
      <p:origin x="0" y="-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8ec3fc35dc_3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8ec3fc35dc_3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8d9254678f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8d9254678f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8d9254678f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8d9254678f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869ca5bd05_3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869ca5bd05_3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8ec3fc35dc_3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8ec3fc35dc_3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8ec3fc35dc_3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8ec3fc35dc_3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8d9a4a45d0_3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8d9a4a45d0_3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8d9a4a45d0_3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8d9a4a45d0_3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869ca5bd05_3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869ca5bd05_3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aa8f9e8c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aa8f9e8c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4bb93450e7_2_2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24bb93450e7_2_2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d9254678f_2_2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d9254678f_2_21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869ca5bd05_3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869ca5bd05_3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869ca5bd05_3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869ca5bd05_3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869ca5bd05_3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869ca5bd05_3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8ec3fc35dc_3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8ec3fc35dc_3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1975538" y="3154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6258786" y="922226"/>
            <a:ext cx="925253" cy="312587"/>
          </a:xfrm>
          <a:custGeom>
            <a:avLst/>
            <a:gdLst/>
            <a:ahLst/>
            <a:cxnLst/>
            <a:rect l="l" t="t" r="r" b="b"/>
            <a:pathLst>
              <a:path w="20859" h="7047" extrusionOk="0">
                <a:moveTo>
                  <a:pt x="8737" y="1"/>
                </a:moveTo>
                <a:cubicBezTo>
                  <a:pt x="6507" y="1"/>
                  <a:pt x="5701" y="1397"/>
                  <a:pt x="4855" y="3466"/>
                </a:cubicBezTo>
                <a:cubicBezTo>
                  <a:pt x="4547" y="3389"/>
                  <a:pt x="4254" y="3354"/>
                  <a:pt x="3978" y="3354"/>
                </a:cubicBezTo>
                <a:cubicBezTo>
                  <a:pt x="1148" y="3354"/>
                  <a:pt x="0" y="7046"/>
                  <a:pt x="0" y="7046"/>
                </a:cubicBezTo>
                <a:lnTo>
                  <a:pt x="20858" y="7046"/>
                </a:lnTo>
                <a:cubicBezTo>
                  <a:pt x="20403" y="5114"/>
                  <a:pt x="19234" y="4822"/>
                  <a:pt x="18570" y="4822"/>
                </a:cubicBezTo>
                <a:cubicBezTo>
                  <a:pt x="18284" y="4822"/>
                  <a:pt x="18092" y="4876"/>
                  <a:pt x="18092" y="4876"/>
                </a:cubicBezTo>
                <a:cubicBezTo>
                  <a:pt x="18092" y="4876"/>
                  <a:pt x="18688" y="2327"/>
                  <a:pt x="16790" y="1432"/>
                </a:cubicBezTo>
                <a:cubicBezTo>
                  <a:pt x="15964" y="1037"/>
                  <a:pt x="15190" y="903"/>
                  <a:pt x="14520" y="903"/>
                </a:cubicBezTo>
                <a:cubicBezTo>
                  <a:pt x="13121" y="903"/>
                  <a:pt x="12179" y="1486"/>
                  <a:pt x="12179" y="1486"/>
                </a:cubicBezTo>
                <a:cubicBezTo>
                  <a:pt x="12179" y="1486"/>
                  <a:pt x="11365" y="347"/>
                  <a:pt x="9873" y="103"/>
                </a:cubicBezTo>
                <a:cubicBezTo>
                  <a:pt x="9457" y="34"/>
                  <a:pt x="9081" y="1"/>
                  <a:pt x="87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8" name="Google Shape;18;p2"/>
          <p:cNvGrpSpPr/>
          <p:nvPr/>
        </p:nvGrpSpPr>
        <p:grpSpPr>
          <a:xfrm rot="532585">
            <a:off x="491445" y="494608"/>
            <a:ext cx="1566504" cy="698444"/>
            <a:chOff x="638811" y="2327472"/>
            <a:chExt cx="1566541" cy="698461"/>
          </a:xfrm>
        </p:grpSpPr>
        <p:sp>
          <p:nvSpPr>
            <p:cNvPr id="19" name="Google Shape;19;p2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FFFFF">
                <a:alpha val="37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3446980" y="4487144"/>
            <a:ext cx="2252341" cy="246184"/>
          </a:xfrm>
          <a:custGeom>
            <a:avLst/>
            <a:gdLst/>
            <a:ahLst/>
            <a:cxnLst/>
            <a:rect l="l" t="t" r="r" b="b"/>
            <a:pathLst>
              <a:path w="50777" h="5550" extrusionOk="0">
                <a:moveTo>
                  <a:pt x="12136" y="1"/>
                </a:moveTo>
                <a:cubicBezTo>
                  <a:pt x="11725" y="1"/>
                  <a:pt x="11314" y="13"/>
                  <a:pt x="10904" y="41"/>
                </a:cubicBezTo>
                <a:cubicBezTo>
                  <a:pt x="4367" y="421"/>
                  <a:pt x="950" y="3241"/>
                  <a:pt x="190" y="4381"/>
                </a:cubicBezTo>
                <a:lnTo>
                  <a:pt x="1" y="5032"/>
                </a:lnTo>
                <a:cubicBezTo>
                  <a:pt x="1" y="5032"/>
                  <a:pt x="4918" y="2622"/>
                  <a:pt x="10625" y="2622"/>
                </a:cubicBezTo>
                <a:cubicBezTo>
                  <a:pt x="10942" y="2622"/>
                  <a:pt x="11261" y="2629"/>
                  <a:pt x="11582" y="2645"/>
                </a:cubicBezTo>
                <a:cubicBezTo>
                  <a:pt x="16166" y="2889"/>
                  <a:pt x="19475" y="3431"/>
                  <a:pt x="21510" y="4055"/>
                </a:cubicBezTo>
                <a:cubicBezTo>
                  <a:pt x="22595" y="4381"/>
                  <a:pt x="23815" y="4842"/>
                  <a:pt x="24195" y="5221"/>
                </a:cubicBezTo>
                <a:cubicBezTo>
                  <a:pt x="24358" y="5411"/>
                  <a:pt x="24602" y="5466"/>
                  <a:pt x="24982" y="5520"/>
                </a:cubicBezTo>
                <a:cubicBezTo>
                  <a:pt x="25096" y="5541"/>
                  <a:pt x="25197" y="5549"/>
                  <a:pt x="25287" y="5549"/>
                </a:cubicBezTo>
                <a:cubicBezTo>
                  <a:pt x="25669" y="5549"/>
                  <a:pt x="25854" y="5391"/>
                  <a:pt x="25985" y="5303"/>
                </a:cubicBezTo>
                <a:cubicBezTo>
                  <a:pt x="26663" y="4815"/>
                  <a:pt x="27450" y="4489"/>
                  <a:pt x="28128" y="4272"/>
                </a:cubicBezTo>
                <a:cubicBezTo>
                  <a:pt x="29954" y="3639"/>
                  <a:pt x="32851" y="2744"/>
                  <a:pt x="36604" y="2744"/>
                </a:cubicBezTo>
                <a:cubicBezTo>
                  <a:pt x="37031" y="2744"/>
                  <a:pt x="37470" y="2755"/>
                  <a:pt x="37920" y="2780"/>
                </a:cubicBezTo>
                <a:cubicBezTo>
                  <a:pt x="44375" y="3160"/>
                  <a:pt x="50641" y="5438"/>
                  <a:pt x="50641" y="5438"/>
                </a:cubicBezTo>
                <a:lnTo>
                  <a:pt x="50776" y="4896"/>
                </a:lnTo>
                <a:cubicBezTo>
                  <a:pt x="50776" y="4896"/>
                  <a:pt x="46082" y="864"/>
                  <a:pt x="36965" y="864"/>
                </a:cubicBezTo>
                <a:cubicBezTo>
                  <a:pt x="33704" y="864"/>
                  <a:pt x="29877" y="1380"/>
                  <a:pt x="25497" y="2780"/>
                </a:cubicBezTo>
                <a:lnTo>
                  <a:pt x="24168" y="2835"/>
                </a:lnTo>
                <a:cubicBezTo>
                  <a:pt x="24168" y="2835"/>
                  <a:pt x="18238" y="1"/>
                  <a:pt x="121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3454210" y="4316276"/>
            <a:ext cx="2245111" cy="386842"/>
          </a:xfrm>
          <a:custGeom>
            <a:avLst/>
            <a:gdLst/>
            <a:ahLst/>
            <a:cxnLst/>
            <a:rect l="l" t="t" r="r" b="b"/>
            <a:pathLst>
              <a:path w="50614" h="8721" extrusionOk="0">
                <a:moveTo>
                  <a:pt x="8832" y="1"/>
                </a:moveTo>
                <a:cubicBezTo>
                  <a:pt x="5904" y="1"/>
                  <a:pt x="3008" y="574"/>
                  <a:pt x="434" y="2130"/>
                </a:cubicBezTo>
                <a:cubicBezTo>
                  <a:pt x="407" y="2157"/>
                  <a:pt x="434" y="2184"/>
                  <a:pt x="461" y="2184"/>
                </a:cubicBezTo>
                <a:cubicBezTo>
                  <a:pt x="2441" y="1560"/>
                  <a:pt x="3716" y="1018"/>
                  <a:pt x="5805" y="692"/>
                </a:cubicBezTo>
                <a:cubicBezTo>
                  <a:pt x="6909" y="532"/>
                  <a:pt x="8021" y="450"/>
                  <a:pt x="9141" y="450"/>
                </a:cubicBezTo>
                <a:cubicBezTo>
                  <a:pt x="10111" y="450"/>
                  <a:pt x="11088" y="512"/>
                  <a:pt x="12070" y="638"/>
                </a:cubicBezTo>
                <a:cubicBezTo>
                  <a:pt x="13616" y="828"/>
                  <a:pt x="15190" y="1180"/>
                  <a:pt x="16654" y="1723"/>
                </a:cubicBezTo>
                <a:cubicBezTo>
                  <a:pt x="16546" y="1696"/>
                  <a:pt x="16464" y="1696"/>
                  <a:pt x="16410" y="1642"/>
                </a:cubicBezTo>
                <a:cubicBezTo>
                  <a:pt x="14674" y="1153"/>
                  <a:pt x="12884" y="801"/>
                  <a:pt x="11094" y="746"/>
                </a:cubicBezTo>
                <a:cubicBezTo>
                  <a:pt x="10816" y="732"/>
                  <a:pt x="10535" y="725"/>
                  <a:pt x="10251" y="725"/>
                </a:cubicBezTo>
                <a:cubicBezTo>
                  <a:pt x="6861" y="725"/>
                  <a:pt x="3150" y="1759"/>
                  <a:pt x="271" y="3486"/>
                </a:cubicBezTo>
                <a:cubicBezTo>
                  <a:pt x="244" y="3486"/>
                  <a:pt x="271" y="3540"/>
                  <a:pt x="299" y="3540"/>
                </a:cubicBezTo>
                <a:cubicBezTo>
                  <a:pt x="3537" y="2386"/>
                  <a:pt x="6775" y="1045"/>
                  <a:pt x="10206" y="1045"/>
                </a:cubicBezTo>
                <a:cubicBezTo>
                  <a:pt x="10483" y="1045"/>
                  <a:pt x="10761" y="1054"/>
                  <a:pt x="11040" y="1072"/>
                </a:cubicBezTo>
                <a:cubicBezTo>
                  <a:pt x="12640" y="1180"/>
                  <a:pt x="14267" y="1479"/>
                  <a:pt x="15841" y="1913"/>
                </a:cubicBezTo>
                <a:cubicBezTo>
                  <a:pt x="16790" y="2157"/>
                  <a:pt x="17658" y="2510"/>
                  <a:pt x="18553" y="2862"/>
                </a:cubicBezTo>
                <a:cubicBezTo>
                  <a:pt x="18689" y="2916"/>
                  <a:pt x="18824" y="2971"/>
                  <a:pt x="18960" y="3052"/>
                </a:cubicBezTo>
                <a:cubicBezTo>
                  <a:pt x="16997" y="2309"/>
                  <a:pt x="14515" y="1722"/>
                  <a:pt x="11742" y="1722"/>
                </a:cubicBezTo>
                <a:cubicBezTo>
                  <a:pt x="11680" y="1722"/>
                  <a:pt x="11617" y="1722"/>
                  <a:pt x="11555" y="1723"/>
                </a:cubicBezTo>
                <a:cubicBezTo>
                  <a:pt x="4042" y="1831"/>
                  <a:pt x="271" y="4354"/>
                  <a:pt x="271" y="4354"/>
                </a:cubicBezTo>
                <a:lnTo>
                  <a:pt x="244" y="4924"/>
                </a:lnTo>
                <a:lnTo>
                  <a:pt x="190" y="5412"/>
                </a:lnTo>
                <a:lnTo>
                  <a:pt x="163" y="5873"/>
                </a:lnTo>
                <a:lnTo>
                  <a:pt x="136" y="6415"/>
                </a:lnTo>
                <a:lnTo>
                  <a:pt x="109" y="6985"/>
                </a:lnTo>
                <a:lnTo>
                  <a:pt x="55" y="7365"/>
                </a:lnTo>
                <a:lnTo>
                  <a:pt x="0" y="8206"/>
                </a:lnTo>
                <a:cubicBezTo>
                  <a:pt x="0" y="8206"/>
                  <a:pt x="4340" y="5249"/>
                  <a:pt x="10443" y="5249"/>
                </a:cubicBezTo>
                <a:cubicBezTo>
                  <a:pt x="16546" y="5249"/>
                  <a:pt x="22242" y="7175"/>
                  <a:pt x="23761" y="8531"/>
                </a:cubicBezTo>
                <a:cubicBezTo>
                  <a:pt x="25632" y="8531"/>
                  <a:pt x="25931" y="8667"/>
                  <a:pt x="25931" y="8667"/>
                </a:cubicBezTo>
                <a:cubicBezTo>
                  <a:pt x="25931" y="8667"/>
                  <a:pt x="29847" y="5197"/>
                  <a:pt x="36851" y="5197"/>
                </a:cubicBezTo>
                <a:cubicBezTo>
                  <a:pt x="37753" y="5197"/>
                  <a:pt x="38707" y="5255"/>
                  <a:pt x="39710" y="5385"/>
                </a:cubicBezTo>
                <a:cubicBezTo>
                  <a:pt x="48471" y="6551"/>
                  <a:pt x="50613" y="8721"/>
                  <a:pt x="50613" y="8721"/>
                </a:cubicBezTo>
                <a:lnTo>
                  <a:pt x="50478" y="7907"/>
                </a:lnTo>
                <a:lnTo>
                  <a:pt x="50424" y="7446"/>
                </a:lnTo>
                <a:lnTo>
                  <a:pt x="50315" y="6768"/>
                </a:lnTo>
                <a:lnTo>
                  <a:pt x="50288" y="6470"/>
                </a:lnTo>
                <a:lnTo>
                  <a:pt x="50234" y="6144"/>
                </a:lnTo>
                <a:lnTo>
                  <a:pt x="50179" y="5520"/>
                </a:lnTo>
                <a:lnTo>
                  <a:pt x="50071" y="4815"/>
                </a:lnTo>
                <a:cubicBezTo>
                  <a:pt x="50071" y="4815"/>
                  <a:pt x="45291" y="1925"/>
                  <a:pt x="38525" y="1925"/>
                </a:cubicBezTo>
                <a:cubicBezTo>
                  <a:pt x="35073" y="1925"/>
                  <a:pt x="31103" y="2678"/>
                  <a:pt x="26989" y="4951"/>
                </a:cubicBezTo>
                <a:cubicBezTo>
                  <a:pt x="29701" y="3188"/>
                  <a:pt x="32603" y="1831"/>
                  <a:pt x="35912" y="1343"/>
                </a:cubicBezTo>
                <a:cubicBezTo>
                  <a:pt x="36803" y="1226"/>
                  <a:pt x="37689" y="1170"/>
                  <a:pt x="38572" y="1170"/>
                </a:cubicBezTo>
                <a:cubicBezTo>
                  <a:pt x="39732" y="1170"/>
                  <a:pt x="40887" y="1267"/>
                  <a:pt x="42042" y="1452"/>
                </a:cubicBezTo>
                <a:cubicBezTo>
                  <a:pt x="43127" y="1614"/>
                  <a:pt x="44185" y="1886"/>
                  <a:pt x="45189" y="2238"/>
                </a:cubicBezTo>
                <a:cubicBezTo>
                  <a:pt x="46111" y="2537"/>
                  <a:pt x="48715" y="3920"/>
                  <a:pt x="49664" y="4164"/>
                </a:cubicBezTo>
                <a:cubicBezTo>
                  <a:pt x="49676" y="4166"/>
                  <a:pt x="49688" y="4167"/>
                  <a:pt x="49699" y="4167"/>
                </a:cubicBezTo>
                <a:cubicBezTo>
                  <a:pt x="49838" y="4167"/>
                  <a:pt x="49900" y="4020"/>
                  <a:pt x="49800" y="3920"/>
                </a:cubicBezTo>
                <a:cubicBezTo>
                  <a:pt x="48986" y="3323"/>
                  <a:pt x="46219" y="2103"/>
                  <a:pt x="45216" y="1804"/>
                </a:cubicBezTo>
                <a:cubicBezTo>
                  <a:pt x="44212" y="1452"/>
                  <a:pt x="43181" y="1180"/>
                  <a:pt x="42151" y="1018"/>
                </a:cubicBezTo>
                <a:cubicBezTo>
                  <a:pt x="41078" y="810"/>
                  <a:pt x="39994" y="724"/>
                  <a:pt x="38906" y="724"/>
                </a:cubicBezTo>
                <a:cubicBezTo>
                  <a:pt x="38289" y="724"/>
                  <a:pt x="37670" y="752"/>
                  <a:pt x="37051" y="801"/>
                </a:cubicBezTo>
                <a:cubicBezTo>
                  <a:pt x="38022" y="671"/>
                  <a:pt x="38999" y="604"/>
                  <a:pt x="39974" y="604"/>
                </a:cubicBezTo>
                <a:cubicBezTo>
                  <a:pt x="41041" y="604"/>
                  <a:pt x="42105" y="685"/>
                  <a:pt x="43154" y="855"/>
                </a:cubicBezTo>
                <a:cubicBezTo>
                  <a:pt x="45162" y="1126"/>
                  <a:pt x="47765" y="1804"/>
                  <a:pt x="49393" y="3052"/>
                </a:cubicBezTo>
                <a:cubicBezTo>
                  <a:pt x="49416" y="3066"/>
                  <a:pt x="49439" y="3072"/>
                  <a:pt x="49462" y="3072"/>
                </a:cubicBezTo>
                <a:cubicBezTo>
                  <a:pt x="49575" y="3072"/>
                  <a:pt x="49668" y="2925"/>
                  <a:pt x="49556" y="2835"/>
                </a:cubicBezTo>
                <a:cubicBezTo>
                  <a:pt x="47901" y="1614"/>
                  <a:pt x="45677" y="801"/>
                  <a:pt x="43697" y="475"/>
                </a:cubicBezTo>
                <a:cubicBezTo>
                  <a:pt x="42421" y="250"/>
                  <a:pt x="41129" y="133"/>
                  <a:pt x="39829" y="133"/>
                </a:cubicBezTo>
                <a:cubicBezTo>
                  <a:pt x="38780" y="133"/>
                  <a:pt x="37726" y="209"/>
                  <a:pt x="36672" y="367"/>
                </a:cubicBezTo>
                <a:cubicBezTo>
                  <a:pt x="32739" y="936"/>
                  <a:pt x="28399" y="2672"/>
                  <a:pt x="25551" y="5574"/>
                </a:cubicBezTo>
                <a:lnTo>
                  <a:pt x="23652" y="5493"/>
                </a:lnTo>
                <a:cubicBezTo>
                  <a:pt x="23652" y="5493"/>
                  <a:pt x="20859" y="2971"/>
                  <a:pt x="18173" y="1886"/>
                </a:cubicBezTo>
                <a:cubicBezTo>
                  <a:pt x="16193" y="1072"/>
                  <a:pt x="14105" y="475"/>
                  <a:pt x="11989" y="204"/>
                </a:cubicBezTo>
                <a:cubicBezTo>
                  <a:pt x="10942" y="75"/>
                  <a:pt x="9885" y="1"/>
                  <a:pt x="88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4505760" y="4559936"/>
            <a:ext cx="98695" cy="143186"/>
          </a:xfrm>
          <a:custGeom>
            <a:avLst/>
            <a:gdLst/>
            <a:ahLst/>
            <a:cxnLst/>
            <a:rect l="l" t="t" r="r" b="b"/>
            <a:pathLst>
              <a:path w="2225" h="3228" extrusionOk="0">
                <a:moveTo>
                  <a:pt x="1" y="0"/>
                </a:moveTo>
                <a:lnTo>
                  <a:pt x="55" y="3038"/>
                </a:lnTo>
                <a:lnTo>
                  <a:pt x="2225" y="3228"/>
                </a:lnTo>
                <a:lnTo>
                  <a:pt x="1845" y="109"/>
                </a:lnTo>
                <a:lnTo>
                  <a:pt x="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4575535" y="4490116"/>
            <a:ext cx="246716" cy="119189"/>
          </a:xfrm>
          <a:custGeom>
            <a:avLst/>
            <a:gdLst/>
            <a:ahLst/>
            <a:cxnLst/>
            <a:rect l="l" t="t" r="r" b="b"/>
            <a:pathLst>
              <a:path w="5562" h="2687" extrusionOk="0">
                <a:moveTo>
                  <a:pt x="5561" y="1"/>
                </a:moveTo>
                <a:cubicBezTo>
                  <a:pt x="2767" y="462"/>
                  <a:pt x="1" y="2686"/>
                  <a:pt x="1" y="2686"/>
                </a:cubicBezTo>
                <a:cubicBezTo>
                  <a:pt x="1" y="2686"/>
                  <a:pt x="3310" y="1059"/>
                  <a:pt x="55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4583963" y="4568320"/>
            <a:ext cx="148021" cy="69863"/>
          </a:xfrm>
          <a:custGeom>
            <a:avLst/>
            <a:gdLst/>
            <a:ahLst/>
            <a:cxnLst/>
            <a:rect l="l" t="t" r="r" b="b"/>
            <a:pathLst>
              <a:path w="3337" h="1575" extrusionOk="0">
                <a:moveTo>
                  <a:pt x="3337" y="1"/>
                </a:moveTo>
                <a:cubicBezTo>
                  <a:pt x="1547" y="381"/>
                  <a:pt x="1" y="1574"/>
                  <a:pt x="1" y="1574"/>
                </a:cubicBezTo>
                <a:cubicBezTo>
                  <a:pt x="1" y="1574"/>
                  <a:pt x="1492" y="1086"/>
                  <a:pt x="33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4587556" y="4621284"/>
            <a:ext cx="93905" cy="39744"/>
          </a:xfrm>
          <a:custGeom>
            <a:avLst/>
            <a:gdLst/>
            <a:ahLst/>
            <a:cxnLst/>
            <a:rect l="l" t="t" r="r" b="b"/>
            <a:pathLst>
              <a:path w="2117" h="896" extrusionOk="0">
                <a:moveTo>
                  <a:pt x="2117" y="0"/>
                </a:moveTo>
                <a:cubicBezTo>
                  <a:pt x="923" y="299"/>
                  <a:pt x="1" y="896"/>
                  <a:pt x="1" y="896"/>
                </a:cubicBezTo>
                <a:cubicBezTo>
                  <a:pt x="1" y="896"/>
                  <a:pt x="1194" y="570"/>
                  <a:pt x="21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5341356" y="4458256"/>
            <a:ext cx="345323" cy="127572"/>
          </a:xfrm>
          <a:custGeom>
            <a:avLst/>
            <a:gdLst/>
            <a:ahLst/>
            <a:cxnLst/>
            <a:rect l="l" t="t" r="r" b="b"/>
            <a:pathLst>
              <a:path w="7785" h="2876" extrusionOk="0">
                <a:moveTo>
                  <a:pt x="0" y="1"/>
                </a:moveTo>
                <a:lnTo>
                  <a:pt x="0" y="1"/>
                </a:lnTo>
                <a:cubicBezTo>
                  <a:pt x="109" y="28"/>
                  <a:pt x="787" y="136"/>
                  <a:pt x="2035" y="516"/>
                </a:cubicBezTo>
                <a:cubicBezTo>
                  <a:pt x="4584" y="1248"/>
                  <a:pt x="6646" y="2306"/>
                  <a:pt x="7785" y="2876"/>
                </a:cubicBezTo>
                <a:lnTo>
                  <a:pt x="7676" y="2279"/>
                </a:lnTo>
                <a:cubicBezTo>
                  <a:pt x="5669" y="1248"/>
                  <a:pt x="1872" y="136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5542893" y="4544278"/>
            <a:ext cx="144428" cy="71016"/>
          </a:xfrm>
          <a:custGeom>
            <a:avLst/>
            <a:gdLst/>
            <a:ahLst/>
            <a:cxnLst/>
            <a:rect l="l" t="t" r="r" b="b"/>
            <a:pathLst>
              <a:path w="3256" h="1601" extrusionOk="0">
                <a:moveTo>
                  <a:pt x="0" y="1"/>
                </a:moveTo>
                <a:lnTo>
                  <a:pt x="0" y="1"/>
                </a:lnTo>
                <a:cubicBezTo>
                  <a:pt x="109" y="55"/>
                  <a:pt x="706" y="245"/>
                  <a:pt x="1899" y="868"/>
                </a:cubicBezTo>
                <a:cubicBezTo>
                  <a:pt x="2387" y="1085"/>
                  <a:pt x="2821" y="1357"/>
                  <a:pt x="3255" y="1601"/>
                </a:cubicBezTo>
                <a:lnTo>
                  <a:pt x="3228" y="1302"/>
                </a:lnTo>
                <a:cubicBezTo>
                  <a:pt x="2007" y="733"/>
                  <a:pt x="814" y="218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5480304" y="4571957"/>
            <a:ext cx="213005" cy="92663"/>
          </a:xfrm>
          <a:custGeom>
            <a:avLst/>
            <a:gdLst/>
            <a:ahLst/>
            <a:cxnLst/>
            <a:rect l="l" t="t" r="r" b="b"/>
            <a:pathLst>
              <a:path w="4802" h="2089" extrusionOk="0">
                <a:moveTo>
                  <a:pt x="1" y="0"/>
                </a:moveTo>
                <a:lnTo>
                  <a:pt x="1" y="0"/>
                </a:lnTo>
                <a:cubicBezTo>
                  <a:pt x="82" y="27"/>
                  <a:pt x="733" y="190"/>
                  <a:pt x="1954" y="706"/>
                </a:cubicBezTo>
                <a:cubicBezTo>
                  <a:pt x="3012" y="1140"/>
                  <a:pt x="3961" y="1628"/>
                  <a:pt x="4802" y="2089"/>
                </a:cubicBezTo>
                <a:lnTo>
                  <a:pt x="4748" y="1682"/>
                </a:lnTo>
                <a:cubicBezTo>
                  <a:pt x="3039" y="895"/>
                  <a:pt x="1140" y="19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3465034" y="4466074"/>
            <a:ext cx="186523" cy="93905"/>
          </a:xfrm>
          <a:custGeom>
            <a:avLst/>
            <a:gdLst/>
            <a:ahLst/>
            <a:cxnLst/>
            <a:rect l="l" t="t" r="r" b="b"/>
            <a:pathLst>
              <a:path w="4205" h="2117" extrusionOk="0">
                <a:moveTo>
                  <a:pt x="4205" y="0"/>
                </a:moveTo>
                <a:cubicBezTo>
                  <a:pt x="2713" y="407"/>
                  <a:pt x="868" y="1221"/>
                  <a:pt x="27" y="1601"/>
                </a:cubicBezTo>
                <a:lnTo>
                  <a:pt x="0" y="2116"/>
                </a:lnTo>
                <a:lnTo>
                  <a:pt x="420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3459001" y="4586374"/>
            <a:ext cx="116749" cy="58995"/>
          </a:xfrm>
          <a:custGeom>
            <a:avLst/>
            <a:gdLst/>
            <a:ahLst/>
            <a:cxnLst/>
            <a:rect l="l" t="t" r="r" b="b"/>
            <a:pathLst>
              <a:path w="2632" h="1330" extrusionOk="0">
                <a:moveTo>
                  <a:pt x="2632" y="1"/>
                </a:moveTo>
                <a:lnTo>
                  <a:pt x="2632" y="1"/>
                </a:lnTo>
                <a:cubicBezTo>
                  <a:pt x="1710" y="218"/>
                  <a:pt x="706" y="652"/>
                  <a:pt x="28" y="950"/>
                </a:cubicBezTo>
                <a:lnTo>
                  <a:pt x="1" y="1330"/>
                </a:lnTo>
                <a:cubicBezTo>
                  <a:pt x="625" y="1004"/>
                  <a:pt x="1574" y="516"/>
                  <a:pt x="26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3461396" y="4481732"/>
            <a:ext cx="347763" cy="121540"/>
          </a:xfrm>
          <a:custGeom>
            <a:avLst/>
            <a:gdLst/>
            <a:ahLst/>
            <a:cxnLst/>
            <a:rect l="l" t="t" r="r" b="b"/>
            <a:pathLst>
              <a:path w="7840" h="2740" extrusionOk="0">
                <a:moveTo>
                  <a:pt x="7840" y="0"/>
                </a:moveTo>
                <a:lnTo>
                  <a:pt x="7840" y="0"/>
                </a:lnTo>
                <a:cubicBezTo>
                  <a:pt x="4070" y="298"/>
                  <a:pt x="1222" y="1600"/>
                  <a:pt x="28" y="2197"/>
                </a:cubicBezTo>
                <a:lnTo>
                  <a:pt x="1" y="2740"/>
                </a:lnTo>
                <a:cubicBezTo>
                  <a:pt x="1737" y="1790"/>
                  <a:pt x="4585" y="678"/>
                  <a:pt x="78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4297632" y="4452855"/>
            <a:ext cx="222586" cy="138395"/>
          </a:xfrm>
          <a:custGeom>
            <a:avLst/>
            <a:gdLst/>
            <a:ahLst/>
            <a:cxnLst/>
            <a:rect l="l" t="t" r="r" b="b"/>
            <a:pathLst>
              <a:path w="5018" h="3120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2468" y="1736"/>
                  <a:pt x="5018" y="3119"/>
                </a:cubicBezTo>
                <a:cubicBezTo>
                  <a:pt x="1574" y="543"/>
                  <a:pt x="0" y="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4" name="Google Shape;44;p2"/>
          <p:cNvGrpSpPr/>
          <p:nvPr/>
        </p:nvGrpSpPr>
        <p:grpSpPr>
          <a:xfrm>
            <a:off x="6626912" y="2811731"/>
            <a:ext cx="1476306" cy="1903456"/>
            <a:chOff x="6626912" y="2811731"/>
            <a:chExt cx="1476306" cy="1903456"/>
          </a:xfrm>
        </p:grpSpPr>
        <p:sp>
          <p:nvSpPr>
            <p:cNvPr id="45" name="Google Shape;45;p2"/>
            <p:cNvSpPr/>
            <p:nvPr/>
          </p:nvSpPr>
          <p:spPr>
            <a:xfrm>
              <a:off x="7216474" y="4071418"/>
              <a:ext cx="232256" cy="117947"/>
            </a:xfrm>
            <a:custGeom>
              <a:avLst/>
              <a:gdLst/>
              <a:ahLst/>
              <a:cxnLst/>
              <a:rect l="l" t="t" r="r" b="b"/>
              <a:pathLst>
                <a:path w="5236" h="2659" extrusionOk="0">
                  <a:moveTo>
                    <a:pt x="2089" y="1"/>
                  </a:moveTo>
                  <a:lnTo>
                    <a:pt x="1" y="2659"/>
                  </a:lnTo>
                  <a:lnTo>
                    <a:pt x="1981" y="2469"/>
                  </a:lnTo>
                  <a:lnTo>
                    <a:pt x="2767" y="1384"/>
                  </a:lnTo>
                  <a:lnTo>
                    <a:pt x="5236" y="1384"/>
                  </a:lnTo>
                  <a:lnTo>
                    <a:pt x="5236" y="136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305500" y="3136567"/>
              <a:ext cx="661770" cy="1307881"/>
            </a:xfrm>
            <a:custGeom>
              <a:avLst/>
              <a:gdLst/>
              <a:ahLst/>
              <a:cxnLst/>
              <a:rect l="l" t="t" r="r" b="b"/>
              <a:pathLst>
                <a:path w="14919" h="29485" extrusionOk="0">
                  <a:moveTo>
                    <a:pt x="3635" y="1"/>
                  </a:moveTo>
                  <a:lnTo>
                    <a:pt x="1" y="4151"/>
                  </a:lnTo>
                  <a:cubicBezTo>
                    <a:pt x="1" y="4151"/>
                    <a:pt x="3554" y="6754"/>
                    <a:pt x="5290" y="8328"/>
                  </a:cubicBezTo>
                  <a:cubicBezTo>
                    <a:pt x="5941" y="8897"/>
                    <a:pt x="6538" y="9413"/>
                    <a:pt x="7053" y="9955"/>
                  </a:cubicBezTo>
                  <a:cubicBezTo>
                    <a:pt x="8138" y="11094"/>
                    <a:pt x="8816" y="12450"/>
                    <a:pt x="8626" y="15298"/>
                  </a:cubicBezTo>
                  <a:cubicBezTo>
                    <a:pt x="8436" y="18228"/>
                    <a:pt x="6131" y="19584"/>
                    <a:pt x="4151" y="20344"/>
                  </a:cubicBezTo>
                  <a:cubicBezTo>
                    <a:pt x="3364" y="20615"/>
                    <a:pt x="2659" y="20859"/>
                    <a:pt x="2116" y="21022"/>
                  </a:cubicBezTo>
                  <a:lnTo>
                    <a:pt x="2116" y="27206"/>
                  </a:lnTo>
                  <a:lnTo>
                    <a:pt x="2116" y="29484"/>
                  </a:lnTo>
                  <a:lnTo>
                    <a:pt x="8084" y="29484"/>
                  </a:lnTo>
                  <a:lnTo>
                    <a:pt x="8138" y="27206"/>
                  </a:lnTo>
                  <a:lnTo>
                    <a:pt x="8246" y="24141"/>
                  </a:lnTo>
                  <a:cubicBezTo>
                    <a:pt x="8246" y="24141"/>
                    <a:pt x="8301" y="24141"/>
                    <a:pt x="8409" y="24087"/>
                  </a:cubicBezTo>
                  <a:cubicBezTo>
                    <a:pt x="9359" y="23571"/>
                    <a:pt x="14404" y="20750"/>
                    <a:pt x="14783" y="15109"/>
                  </a:cubicBezTo>
                  <a:cubicBezTo>
                    <a:pt x="14919" y="12803"/>
                    <a:pt x="14268" y="10796"/>
                    <a:pt x="13346" y="9169"/>
                  </a:cubicBezTo>
                  <a:cubicBezTo>
                    <a:pt x="12207" y="7107"/>
                    <a:pt x="10688" y="5670"/>
                    <a:pt x="10037" y="5073"/>
                  </a:cubicBezTo>
                  <a:cubicBezTo>
                    <a:pt x="8897" y="3988"/>
                    <a:pt x="3635" y="1"/>
                    <a:pt x="36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398164" y="4343335"/>
              <a:ext cx="268319" cy="101135"/>
            </a:xfrm>
            <a:custGeom>
              <a:avLst/>
              <a:gdLst/>
              <a:ahLst/>
              <a:cxnLst/>
              <a:rect l="l" t="t" r="r" b="b"/>
              <a:pathLst>
                <a:path w="6049" h="2280" extrusionOk="0">
                  <a:moveTo>
                    <a:pt x="0" y="1"/>
                  </a:moveTo>
                  <a:lnTo>
                    <a:pt x="0" y="2279"/>
                  </a:lnTo>
                  <a:lnTo>
                    <a:pt x="5968" y="2279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490783" y="3530025"/>
              <a:ext cx="476488" cy="674988"/>
            </a:xfrm>
            <a:custGeom>
              <a:avLst/>
              <a:gdLst/>
              <a:ahLst/>
              <a:cxnLst/>
              <a:rect l="l" t="t" r="r" b="b"/>
              <a:pathLst>
                <a:path w="10742" h="15217" extrusionOk="0">
                  <a:moveTo>
                    <a:pt x="6917" y="0"/>
                  </a:moveTo>
                  <a:cubicBezTo>
                    <a:pt x="5453" y="0"/>
                    <a:pt x="4097" y="353"/>
                    <a:pt x="2903" y="1085"/>
                  </a:cubicBezTo>
                  <a:cubicBezTo>
                    <a:pt x="3988" y="2224"/>
                    <a:pt x="4666" y="3580"/>
                    <a:pt x="4476" y="6428"/>
                  </a:cubicBezTo>
                  <a:cubicBezTo>
                    <a:pt x="4314" y="9358"/>
                    <a:pt x="2008" y="10714"/>
                    <a:pt x="1" y="11474"/>
                  </a:cubicBezTo>
                  <a:cubicBezTo>
                    <a:pt x="869" y="13209"/>
                    <a:pt x="2415" y="14539"/>
                    <a:pt x="4232" y="15217"/>
                  </a:cubicBezTo>
                  <a:cubicBezTo>
                    <a:pt x="5182" y="14701"/>
                    <a:pt x="10227" y="11880"/>
                    <a:pt x="10606" y="6239"/>
                  </a:cubicBezTo>
                  <a:cubicBezTo>
                    <a:pt x="10742" y="3933"/>
                    <a:pt x="10091" y="1926"/>
                    <a:pt x="9223" y="326"/>
                  </a:cubicBezTo>
                  <a:cubicBezTo>
                    <a:pt x="8464" y="136"/>
                    <a:pt x="7731" y="0"/>
                    <a:pt x="69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576217" y="3675875"/>
              <a:ext cx="441623" cy="402500"/>
            </a:xfrm>
            <a:custGeom>
              <a:avLst/>
              <a:gdLst/>
              <a:ahLst/>
              <a:cxnLst/>
              <a:rect l="l" t="t" r="r" b="b"/>
              <a:pathLst>
                <a:path w="9956" h="9074" extrusionOk="0">
                  <a:moveTo>
                    <a:pt x="4968" y="1"/>
                  </a:moveTo>
                  <a:cubicBezTo>
                    <a:pt x="3805" y="1"/>
                    <a:pt x="2645" y="442"/>
                    <a:pt x="1764" y="1323"/>
                  </a:cubicBezTo>
                  <a:cubicBezTo>
                    <a:pt x="1" y="3086"/>
                    <a:pt x="1" y="5961"/>
                    <a:pt x="1764" y="7752"/>
                  </a:cubicBezTo>
                  <a:cubicBezTo>
                    <a:pt x="2645" y="8633"/>
                    <a:pt x="3805" y="9074"/>
                    <a:pt x="4968" y="9074"/>
                  </a:cubicBezTo>
                  <a:cubicBezTo>
                    <a:pt x="6131" y="9074"/>
                    <a:pt x="7297" y="8633"/>
                    <a:pt x="8192" y="7752"/>
                  </a:cubicBezTo>
                  <a:cubicBezTo>
                    <a:pt x="9955" y="5961"/>
                    <a:pt x="9955" y="3086"/>
                    <a:pt x="8192" y="1323"/>
                  </a:cubicBezTo>
                  <a:cubicBezTo>
                    <a:pt x="7297" y="442"/>
                    <a:pt x="6131" y="1"/>
                    <a:pt x="4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695318" y="3774262"/>
              <a:ext cx="204577" cy="204577"/>
            </a:xfrm>
            <a:custGeom>
              <a:avLst/>
              <a:gdLst/>
              <a:ahLst/>
              <a:cxnLst/>
              <a:rect l="l" t="t" r="r" b="b"/>
              <a:pathLst>
                <a:path w="4612" h="4612" extrusionOk="0">
                  <a:moveTo>
                    <a:pt x="2306" y="0"/>
                  </a:moveTo>
                  <a:cubicBezTo>
                    <a:pt x="1004" y="0"/>
                    <a:pt x="1" y="1031"/>
                    <a:pt x="1" y="2306"/>
                  </a:cubicBezTo>
                  <a:cubicBezTo>
                    <a:pt x="1" y="3608"/>
                    <a:pt x="1004" y="4611"/>
                    <a:pt x="2306" y="4611"/>
                  </a:cubicBezTo>
                  <a:cubicBezTo>
                    <a:pt x="3581" y="4611"/>
                    <a:pt x="4612" y="3608"/>
                    <a:pt x="4612" y="2306"/>
                  </a:cubicBezTo>
                  <a:cubicBezTo>
                    <a:pt x="4612" y="1058"/>
                    <a:pt x="3581" y="0"/>
                    <a:pt x="2306" y="0"/>
                  </a:cubicBez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757907" y="3838005"/>
              <a:ext cx="78247" cy="78247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95" y="1"/>
                  </a:moveTo>
                  <a:cubicBezTo>
                    <a:pt x="407" y="1"/>
                    <a:pt x="0" y="381"/>
                    <a:pt x="0" y="869"/>
                  </a:cubicBezTo>
                  <a:cubicBezTo>
                    <a:pt x="0" y="1357"/>
                    <a:pt x="380" y="1764"/>
                    <a:pt x="895" y="1764"/>
                  </a:cubicBezTo>
                  <a:cubicBezTo>
                    <a:pt x="1357" y="1764"/>
                    <a:pt x="1763" y="1384"/>
                    <a:pt x="1763" y="869"/>
                  </a:cubicBezTo>
                  <a:cubicBezTo>
                    <a:pt x="1763" y="408"/>
                    <a:pt x="1411" y="1"/>
                    <a:pt x="895" y="1"/>
                  </a:cubicBezTo>
                  <a:close/>
                </a:path>
              </a:pathLst>
            </a:custGeom>
            <a:solidFill>
              <a:srgbClr val="FFFFFF">
                <a:alpha val="37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715983" y="4224233"/>
              <a:ext cx="299591" cy="79444"/>
            </a:xfrm>
            <a:custGeom>
              <a:avLst/>
              <a:gdLst/>
              <a:ahLst/>
              <a:cxnLst/>
              <a:rect l="l" t="t" r="r" b="b"/>
              <a:pathLst>
                <a:path w="6754" h="1791" extrusionOk="0">
                  <a:moveTo>
                    <a:pt x="0" y="1"/>
                  </a:moveTo>
                  <a:lnTo>
                    <a:pt x="0" y="1791"/>
                  </a:lnTo>
                  <a:lnTo>
                    <a:pt x="6754" y="1791"/>
                  </a:lnTo>
                  <a:lnTo>
                    <a:pt x="67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819426" y="4272361"/>
              <a:ext cx="80686" cy="193754"/>
            </a:xfrm>
            <a:custGeom>
              <a:avLst/>
              <a:gdLst/>
              <a:ahLst/>
              <a:cxnLst/>
              <a:rect l="l" t="t" r="r" b="b"/>
              <a:pathLst>
                <a:path w="1819" h="4368" extrusionOk="0">
                  <a:moveTo>
                    <a:pt x="1" y="1"/>
                  </a:moveTo>
                  <a:lnTo>
                    <a:pt x="1" y="4367"/>
                  </a:lnTo>
                  <a:lnTo>
                    <a:pt x="1818" y="4367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626912" y="4422780"/>
              <a:ext cx="1476306" cy="292405"/>
            </a:xfrm>
            <a:custGeom>
              <a:avLst/>
              <a:gdLst/>
              <a:ahLst/>
              <a:cxnLst/>
              <a:rect l="l" t="t" r="r" b="b"/>
              <a:pathLst>
                <a:path w="33282" h="6592" extrusionOk="0">
                  <a:moveTo>
                    <a:pt x="2008" y="0"/>
                  </a:moveTo>
                  <a:lnTo>
                    <a:pt x="1954" y="3472"/>
                  </a:lnTo>
                  <a:lnTo>
                    <a:pt x="1" y="6591"/>
                  </a:lnTo>
                  <a:lnTo>
                    <a:pt x="33282" y="6591"/>
                  </a:lnTo>
                  <a:lnTo>
                    <a:pt x="30841" y="3472"/>
                  </a:lnTo>
                  <a:lnTo>
                    <a:pt x="308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626912" y="4576748"/>
              <a:ext cx="1476306" cy="138440"/>
            </a:xfrm>
            <a:custGeom>
              <a:avLst/>
              <a:gdLst/>
              <a:ahLst/>
              <a:cxnLst/>
              <a:rect l="l" t="t" r="r" b="b"/>
              <a:pathLst>
                <a:path w="33282" h="3121" extrusionOk="0">
                  <a:moveTo>
                    <a:pt x="1954" y="1"/>
                  </a:moveTo>
                  <a:lnTo>
                    <a:pt x="1" y="3120"/>
                  </a:lnTo>
                  <a:lnTo>
                    <a:pt x="33282" y="3120"/>
                  </a:lnTo>
                  <a:lnTo>
                    <a:pt x="308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96732" y="3876508"/>
              <a:ext cx="502925" cy="399484"/>
            </a:xfrm>
            <a:custGeom>
              <a:avLst/>
              <a:gdLst/>
              <a:ahLst/>
              <a:cxnLst/>
              <a:rect l="l" t="t" r="r" b="b"/>
              <a:pathLst>
                <a:path w="11338" h="9006" extrusionOk="0">
                  <a:moveTo>
                    <a:pt x="949" y="1"/>
                  </a:moveTo>
                  <a:lnTo>
                    <a:pt x="0" y="1221"/>
                  </a:lnTo>
                  <a:lnTo>
                    <a:pt x="10416" y="9006"/>
                  </a:lnTo>
                  <a:lnTo>
                    <a:pt x="11338" y="7867"/>
                  </a:lnTo>
                  <a:lnTo>
                    <a:pt x="9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679876" y="3771867"/>
              <a:ext cx="626860" cy="500530"/>
            </a:xfrm>
            <a:custGeom>
              <a:avLst/>
              <a:gdLst/>
              <a:ahLst/>
              <a:cxnLst/>
              <a:rect l="l" t="t" r="r" b="b"/>
              <a:pathLst>
                <a:path w="14132" h="11284" extrusionOk="0">
                  <a:moveTo>
                    <a:pt x="1899" y="0"/>
                  </a:moveTo>
                  <a:lnTo>
                    <a:pt x="0" y="2089"/>
                  </a:lnTo>
                  <a:lnTo>
                    <a:pt x="2469" y="3933"/>
                  </a:lnTo>
                  <a:lnTo>
                    <a:pt x="3391" y="4611"/>
                  </a:lnTo>
                  <a:lnTo>
                    <a:pt x="6537" y="6917"/>
                  </a:lnTo>
                  <a:lnTo>
                    <a:pt x="12559" y="11284"/>
                  </a:lnTo>
                  <a:lnTo>
                    <a:pt x="14132" y="9114"/>
                  </a:lnTo>
                  <a:lnTo>
                    <a:pt x="8219" y="4665"/>
                  </a:lnTo>
                  <a:lnTo>
                    <a:pt x="5181" y="2468"/>
                  </a:lnTo>
                  <a:lnTo>
                    <a:pt x="4232" y="1736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89351" y="3848828"/>
              <a:ext cx="120386" cy="127617"/>
            </a:xfrm>
            <a:custGeom>
              <a:avLst/>
              <a:gdLst/>
              <a:ahLst/>
              <a:cxnLst/>
              <a:rect l="l" t="t" r="r" b="b"/>
              <a:pathLst>
                <a:path w="2714" h="2877" extrusionOk="0">
                  <a:moveTo>
                    <a:pt x="1764" y="1"/>
                  </a:moveTo>
                  <a:lnTo>
                    <a:pt x="1" y="2198"/>
                  </a:lnTo>
                  <a:lnTo>
                    <a:pt x="923" y="2876"/>
                  </a:lnTo>
                  <a:lnTo>
                    <a:pt x="2713" y="733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FFFFFF">
                <a:alpha val="37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969844" y="3978798"/>
              <a:ext cx="336895" cy="293602"/>
            </a:xfrm>
            <a:custGeom>
              <a:avLst/>
              <a:gdLst/>
              <a:ahLst/>
              <a:cxnLst/>
              <a:rect l="l" t="t" r="r" b="b"/>
              <a:pathLst>
                <a:path w="7595" h="6619" extrusionOk="0">
                  <a:moveTo>
                    <a:pt x="1682" y="0"/>
                  </a:moveTo>
                  <a:lnTo>
                    <a:pt x="0" y="2252"/>
                  </a:lnTo>
                  <a:lnTo>
                    <a:pt x="6022" y="6619"/>
                  </a:lnTo>
                  <a:lnTo>
                    <a:pt x="7595" y="4449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46142" y="2811731"/>
              <a:ext cx="299635" cy="300833"/>
            </a:xfrm>
            <a:custGeom>
              <a:avLst/>
              <a:gdLst/>
              <a:ahLst/>
              <a:cxnLst/>
              <a:rect l="l" t="t" r="r" b="b"/>
              <a:pathLst>
                <a:path w="6755" h="6782" extrusionOk="0">
                  <a:moveTo>
                    <a:pt x="3825" y="0"/>
                  </a:moveTo>
                  <a:lnTo>
                    <a:pt x="1574" y="2658"/>
                  </a:lnTo>
                  <a:lnTo>
                    <a:pt x="1" y="4530"/>
                  </a:lnTo>
                  <a:lnTo>
                    <a:pt x="652" y="5018"/>
                  </a:lnTo>
                  <a:lnTo>
                    <a:pt x="1330" y="5534"/>
                  </a:lnTo>
                  <a:lnTo>
                    <a:pt x="2442" y="6347"/>
                  </a:lnTo>
                  <a:lnTo>
                    <a:pt x="3011" y="6781"/>
                  </a:lnTo>
                  <a:lnTo>
                    <a:pt x="4557" y="4991"/>
                  </a:lnTo>
                  <a:lnTo>
                    <a:pt x="6754" y="2360"/>
                  </a:lnTo>
                  <a:lnTo>
                    <a:pt x="5968" y="1736"/>
                  </a:lnTo>
                  <a:lnTo>
                    <a:pt x="5181" y="1139"/>
                  </a:lnTo>
                  <a:lnTo>
                    <a:pt x="4313" y="407"/>
                  </a:lnTo>
                  <a:lnTo>
                    <a:pt x="38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546142" y="2811731"/>
              <a:ext cx="191358" cy="222630"/>
            </a:xfrm>
            <a:custGeom>
              <a:avLst/>
              <a:gdLst/>
              <a:ahLst/>
              <a:cxnLst/>
              <a:rect l="l" t="t" r="r" b="b"/>
              <a:pathLst>
                <a:path w="4314" h="5019" extrusionOk="0">
                  <a:moveTo>
                    <a:pt x="3825" y="0"/>
                  </a:moveTo>
                  <a:lnTo>
                    <a:pt x="1574" y="2658"/>
                  </a:lnTo>
                  <a:lnTo>
                    <a:pt x="1" y="4530"/>
                  </a:lnTo>
                  <a:lnTo>
                    <a:pt x="652" y="5018"/>
                  </a:lnTo>
                  <a:lnTo>
                    <a:pt x="4313" y="407"/>
                  </a:lnTo>
                  <a:lnTo>
                    <a:pt x="3825" y="0"/>
                  </a:lnTo>
                  <a:close/>
                </a:path>
              </a:pathLst>
            </a:custGeom>
            <a:solidFill>
              <a:srgbClr val="FFFFFF">
                <a:alpha val="37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546142" y="2929636"/>
              <a:ext cx="202181" cy="182930"/>
            </a:xfrm>
            <a:custGeom>
              <a:avLst/>
              <a:gdLst/>
              <a:ahLst/>
              <a:cxnLst/>
              <a:rect l="l" t="t" r="r" b="b"/>
              <a:pathLst>
                <a:path w="4558" h="4124" extrusionOk="0">
                  <a:moveTo>
                    <a:pt x="1574" y="0"/>
                  </a:moveTo>
                  <a:lnTo>
                    <a:pt x="1" y="1872"/>
                  </a:lnTo>
                  <a:lnTo>
                    <a:pt x="3011" y="4123"/>
                  </a:lnTo>
                  <a:lnTo>
                    <a:pt x="4557" y="2333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05094" y="2862255"/>
              <a:ext cx="205774" cy="231058"/>
            </a:xfrm>
            <a:custGeom>
              <a:avLst/>
              <a:gdLst/>
              <a:ahLst/>
              <a:cxnLst/>
              <a:rect l="l" t="t" r="r" b="b"/>
              <a:pathLst>
                <a:path w="4639" h="5209" extrusionOk="0">
                  <a:moveTo>
                    <a:pt x="3852" y="0"/>
                  </a:moveTo>
                  <a:lnTo>
                    <a:pt x="1" y="4395"/>
                  </a:lnTo>
                  <a:lnTo>
                    <a:pt x="1113" y="5208"/>
                  </a:lnTo>
                  <a:lnTo>
                    <a:pt x="4639" y="597"/>
                  </a:lnTo>
                  <a:lnTo>
                    <a:pt x="38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137073" y="2948887"/>
              <a:ext cx="601621" cy="647309"/>
            </a:xfrm>
            <a:custGeom>
              <a:avLst/>
              <a:gdLst/>
              <a:ahLst/>
              <a:cxnLst/>
              <a:rect l="l" t="t" r="r" b="b"/>
              <a:pathLst>
                <a:path w="13563" h="14593" extrusionOk="0">
                  <a:moveTo>
                    <a:pt x="8978" y="0"/>
                  </a:moveTo>
                  <a:lnTo>
                    <a:pt x="7568" y="1655"/>
                  </a:lnTo>
                  <a:lnTo>
                    <a:pt x="0" y="10660"/>
                  </a:lnTo>
                  <a:lnTo>
                    <a:pt x="1167" y="11555"/>
                  </a:lnTo>
                  <a:lnTo>
                    <a:pt x="2821" y="12911"/>
                  </a:lnTo>
                  <a:lnTo>
                    <a:pt x="4910" y="14593"/>
                  </a:lnTo>
                  <a:lnTo>
                    <a:pt x="12206" y="5561"/>
                  </a:lnTo>
                  <a:lnTo>
                    <a:pt x="13562" y="3879"/>
                  </a:lnTo>
                  <a:lnTo>
                    <a:pt x="11691" y="2306"/>
                  </a:lnTo>
                  <a:lnTo>
                    <a:pt x="9846" y="70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137073" y="2948887"/>
              <a:ext cx="436788" cy="512595"/>
            </a:xfrm>
            <a:custGeom>
              <a:avLst/>
              <a:gdLst/>
              <a:ahLst/>
              <a:cxnLst/>
              <a:rect l="l" t="t" r="r" b="b"/>
              <a:pathLst>
                <a:path w="9847" h="11556" extrusionOk="0">
                  <a:moveTo>
                    <a:pt x="8978" y="0"/>
                  </a:moveTo>
                  <a:lnTo>
                    <a:pt x="7568" y="1655"/>
                  </a:lnTo>
                  <a:lnTo>
                    <a:pt x="0" y="10660"/>
                  </a:lnTo>
                  <a:lnTo>
                    <a:pt x="1167" y="11555"/>
                  </a:lnTo>
                  <a:lnTo>
                    <a:pt x="9846" y="70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62207" y="3051133"/>
              <a:ext cx="476488" cy="545065"/>
            </a:xfrm>
            <a:custGeom>
              <a:avLst/>
              <a:gdLst/>
              <a:ahLst/>
              <a:cxnLst/>
              <a:rect l="l" t="t" r="r" b="b"/>
              <a:pathLst>
                <a:path w="10742" h="12288" extrusionOk="0">
                  <a:moveTo>
                    <a:pt x="8870" y="1"/>
                  </a:moveTo>
                  <a:lnTo>
                    <a:pt x="0" y="10606"/>
                  </a:lnTo>
                  <a:lnTo>
                    <a:pt x="2089" y="12288"/>
                  </a:lnTo>
                  <a:lnTo>
                    <a:pt x="9385" y="3256"/>
                  </a:lnTo>
                  <a:lnTo>
                    <a:pt x="10741" y="1574"/>
                  </a:lnTo>
                  <a:lnTo>
                    <a:pt x="88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069693" y="3502346"/>
              <a:ext cx="234651" cy="170732"/>
            </a:xfrm>
            <a:custGeom>
              <a:avLst/>
              <a:gdLst/>
              <a:ahLst/>
              <a:cxnLst/>
              <a:rect l="l" t="t" r="r" b="b"/>
              <a:pathLst>
                <a:path w="5290" h="3849" extrusionOk="0">
                  <a:moveTo>
                    <a:pt x="136" y="0"/>
                  </a:moveTo>
                  <a:cubicBezTo>
                    <a:pt x="136" y="0"/>
                    <a:pt x="1" y="1248"/>
                    <a:pt x="1655" y="2930"/>
                  </a:cubicBezTo>
                  <a:cubicBezTo>
                    <a:pt x="2409" y="3669"/>
                    <a:pt x="3349" y="3849"/>
                    <a:pt x="4085" y="3849"/>
                  </a:cubicBezTo>
                  <a:cubicBezTo>
                    <a:pt x="4778" y="3849"/>
                    <a:pt x="5290" y="3689"/>
                    <a:pt x="5290" y="3689"/>
                  </a:cubicBezTo>
                  <a:lnTo>
                    <a:pt x="1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39619" y="3367585"/>
              <a:ext cx="362179" cy="339335"/>
            </a:xfrm>
            <a:custGeom>
              <a:avLst/>
              <a:gdLst/>
              <a:ahLst/>
              <a:cxnLst/>
              <a:rect l="l" t="t" r="r" b="b"/>
              <a:pathLst>
                <a:path w="8165" h="7650" extrusionOk="0">
                  <a:moveTo>
                    <a:pt x="2197" y="0"/>
                  </a:moveTo>
                  <a:lnTo>
                    <a:pt x="0" y="2930"/>
                  </a:lnTo>
                  <a:lnTo>
                    <a:pt x="1085" y="3852"/>
                  </a:lnTo>
                  <a:lnTo>
                    <a:pt x="1546" y="4259"/>
                  </a:lnTo>
                  <a:lnTo>
                    <a:pt x="2197" y="4774"/>
                  </a:lnTo>
                  <a:lnTo>
                    <a:pt x="3608" y="5995"/>
                  </a:lnTo>
                  <a:lnTo>
                    <a:pt x="4856" y="6998"/>
                  </a:lnTo>
                  <a:lnTo>
                    <a:pt x="5615" y="7649"/>
                  </a:lnTo>
                  <a:lnTo>
                    <a:pt x="8165" y="4828"/>
                  </a:lnTo>
                  <a:lnTo>
                    <a:pt x="7351" y="4150"/>
                  </a:lnTo>
                  <a:lnTo>
                    <a:pt x="5886" y="2984"/>
                  </a:lnTo>
                  <a:lnTo>
                    <a:pt x="4639" y="1953"/>
                  </a:lnTo>
                  <a:lnTo>
                    <a:pt x="3852" y="1357"/>
                  </a:lnTo>
                  <a:lnTo>
                    <a:pt x="3499" y="1031"/>
                  </a:lnTo>
                  <a:lnTo>
                    <a:pt x="21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39619" y="3367585"/>
              <a:ext cx="155251" cy="170909"/>
            </a:xfrm>
            <a:custGeom>
              <a:avLst/>
              <a:gdLst/>
              <a:ahLst/>
              <a:cxnLst/>
              <a:rect l="l" t="t" r="r" b="b"/>
              <a:pathLst>
                <a:path w="3500" h="3853" extrusionOk="0">
                  <a:moveTo>
                    <a:pt x="2197" y="0"/>
                  </a:moveTo>
                  <a:lnTo>
                    <a:pt x="0" y="2930"/>
                  </a:lnTo>
                  <a:lnTo>
                    <a:pt x="1085" y="3852"/>
                  </a:lnTo>
                  <a:lnTo>
                    <a:pt x="3499" y="1031"/>
                  </a:lnTo>
                  <a:lnTo>
                    <a:pt x="2197" y="0"/>
                  </a:ln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199618" y="3499950"/>
              <a:ext cx="166074" cy="178095"/>
            </a:xfrm>
            <a:custGeom>
              <a:avLst/>
              <a:gdLst/>
              <a:ahLst/>
              <a:cxnLst/>
              <a:rect l="l" t="t" r="r" b="b"/>
              <a:pathLst>
                <a:path w="3744" h="4015" extrusionOk="0">
                  <a:moveTo>
                    <a:pt x="2279" y="0"/>
                  </a:moveTo>
                  <a:lnTo>
                    <a:pt x="1" y="3011"/>
                  </a:lnTo>
                  <a:lnTo>
                    <a:pt x="1249" y="4014"/>
                  </a:lnTo>
                  <a:lnTo>
                    <a:pt x="3744" y="1166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08196" y="3427735"/>
              <a:ext cx="137198" cy="151658"/>
            </a:xfrm>
            <a:custGeom>
              <a:avLst/>
              <a:gdLst/>
              <a:ahLst/>
              <a:cxnLst/>
              <a:rect l="l" t="t" r="r" b="b"/>
              <a:pathLst>
                <a:path w="3093" h="3419" extrusionOk="0">
                  <a:moveTo>
                    <a:pt x="2306" y="1"/>
                  </a:moveTo>
                  <a:lnTo>
                    <a:pt x="0" y="2903"/>
                  </a:lnTo>
                  <a:lnTo>
                    <a:pt x="651" y="3418"/>
                  </a:lnTo>
                  <a:lnTo>
                    <a:pt x="3093" y="597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FFFFF">
                <a:alpha val="37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472730" y="2938064"/>
              <a:ext cx="276791" cy="257495"/>
            </a:xfrm>
            <a:custGeom>
              <a:avLst/>
              <a:gdLst/>
              <a:ahLst/>
              <a:cxnLst/>
              <a:rect l="l" t="t" r="r" b="b"/>
              <a:pathLst>
                <a:path w="6240" h="5805" extrusionOk="0">
                  <a:moveTo>
                    <a:pt x="1656" y="0"/>
                  </a:moveTo>
                  <a:lnTo>
                    <a:pt x="1" y="1899"/>
                  </a:lnTo>
                  <a:lnTo>
                    <a:pt x="1357" y="3065"/>
                  </a:lnTo>
                  <a:lnTo>
                    <a:pt x="2144" y="3716"/>
                  </a:lnTo>
                  <a:lnTo>
                    <a:pt x="3174" y="4584"/>
                  </a:lnTo>
                  <a:lnTo>
                    <a:pt x="4639" y="5805"/>
                  </a:lnTo>
                  <a:lnTo>
                    <a:pt x="6239" y="3879"/>
                  </a:lnTo>
                  <a:lnTo>
                    <a:pt x="4856" y="2686"/>
                  </a:lnTo>
                  <a:lnTo>
                    <a:pt x="3663" y="1709"/>
                  </a:lnTo>
                  <a:lnTo>
                    <a:pt x="2985" y="1139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532923" y="2988588"/>
              <a:ext cx="102288" cy="114354"/>
            </a:xfrm>
            <a:custGeom>
              <a:avLst/>
              <a:gdLst/>
              <a:ahLst/>
              <a:cxnLst/>
              <a:rect l="l" t="t" r="r" b="b"/>
              <a:pathLst>
                <a:path w="2306" h="2578" extrusionOk="0">
                  <a:moveTo>
                    <a:pt x="1628" y="0"/>
                  </a:moveTo>
                  <a:lnTo>
                    <a:pt x="0" y="1926"/>
                  </a:lnTo>
                  <a:lnTo>
                    <a:pt x="787" y="2577"/>
                  </a:lnTo>
                  <a:lnTo>
                    <a:pt x="2306" y="570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rgbClr val="FFFFFF">
                <a:alpha val="37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613522" y="3058363"/>
              <a:ext cx="136000" cy="137198"/>
            </a:xfrm>
            <a:custGeom>
              <a:avLst/>
              <a:gdLst/>
              <a:ahLst/>
              <a:cxnLst/>
              <a:rect l="l" t="t" r="r" b="b"/>
              <a:pathLst>
                <a:path w="3066" h="3093" extrusionOk="0">
                  <a:moveTo>
                    <a:pt x="1655" y="1"/>
                  </a:moveTo>
                  <a:cubicBezTo>
                    <a:pt x="1330" y="407"/>
                    <a:pt x="597" y="1221"/>
                    <a:pt x="0" y="1899"/>
                  </a:cubicBezTo>
                  <a:lnTo>
                    <a:pt x="1465" y="3093"/>
                  </a:lnTo>
                  <a:lnTo>
                    <a:pt x="3065" y="1167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885780" y="3664786"/>
            <a:ext cx="548702" cy="1050403"/>
            <a:chOff x="5885780" y="3664786"/>
            <a:chExt cx="548702" cy="1050403"/>
          </a:xfrm>
        </p:grpSpPr>
        <p:sp>
          <p:nvSpPr>
            <p:cNvPr id="76" name="Google Shape;76;p2"/>
            <p:cNvSpPr/>
            <p:nvPr/>
          </p:nvSpPr>
          <p:spPr>
            <a:xfrm>
              <a:off x="6051812" y="3664786"/>
              <a:ext cx="187765" cy="980567"/>
            </a:xfrm>
            <a:custGeom>
              <a:avLst/>
              <a:gdLst/>
              <a:ahLst/>
              <a:cxnLst/>
              <a:rect l="l" t="t" r="r" b="b"/>
              <a:pathLst>
                <a:path w="4233" h="22106" extrusionOk="0">
                  <a:moveTo>
                    <a:pt x="2876" y="0"/>
                  </a:moveTo>
                  <a:lnTo>
                    <a:pt x="2143" y="27"/>
                  </a:lnTo>
                  <a:lnTo>
                    <a:pt x="1" y="163"/>
                  </a:lnTo>
                  <a:lnTo>
                    <a:pt x="1438" y="22106"/>
                  </a:lnTo>
                  <a:lnTo>
                    <a:pt x="3418" y="21916"/>
                  </a:lnTo>
                  <a:lnTo>
                    <a:pt x="4232" y="21808"/>
                  </a:lnTo>
                  <a:lnTo>
                    <a:pt x="4151" y="20777"/>
                  </a:lnTo>
                  <a:lnTo>
                    <a:pt x="4151" y="20506"/>
                  </a:lnTo>
                  <a:lnTo>
                    <a:pt x="4069" y="19285"/>
                  </a:lnTo>
                  <a:lnTo>
                    <a:pt x="4069" y="19014"/>
                  </a:lnTo>
                  <a:lnTo>
                    <a:pt x="3988" y="17847"/>
                  </a:lnTo>
                  <a:lnTo>
                    <a:pt x="3961" y="17522"/>
                  </a:lnTo>
                  <a:lnTo>
                    <a:pt x="3879" y="16356"/>
                  </a:lnTo>
                  <a:lnTo>
                    <a:pt x="3852" y="16030"/>
                  </a:lnTo>
                  <a:lnTo>
                    <a:pt x="3798" y="14864"/>
                  </a:lnTo>
                  <a:lnTo>
                    <a:pt x="3798" y="14593"/>
                  </a:lnTo>
                  <a:lnTo>
                    <a:pt x="3717" y="13399"/>
                  </a:lnTo>
                  <a:lnTo>
                    <a:pt x="3690" y="13101"/>
                  </a:lnTo>
                  <a:lnTo>
                    <a:pt x="3608" y="11907"/>
                  </a:lnTo>
                  <a:lnTo>
                    <a:pt x="3581" y="11609"/>
                  </a:lnTo>
                  <a:lnTo>
                    <a:pt x="3500" y="10416"/>
                  </a:lnTo>
                  <a:lnTo>
                    <a:pt x="3500" y="10117"/>
                  </a:lnTo>
                  <a:lnTo>
                    <a:pt x="3418" y="8924"/>
                  </a:lnTo>
                  <a:lnTo>
                    <a:pt x="3418" y="8625"/>
                  </a:lnTo>
                  <a:lnTo>
                    <a:pt x="3337" y="7459"/>
                  </a:lnTo>
                  <a:lnTo>
                    <a:pt x="3310" y="7161"/>
                  </a:lnTo>
                  <a:lnTo>
                    <a:pt x="3256" y="5967"/>
                  </a:lnTo>
                  <a:lnTo>
                    <a:pt x="3201" y="5669"/>
                  </a:lnTo>
                  <a:lnTo>
                    <a:pt x="3147" y="4475"/>
                  </a:lnTo>
                  <a:lnTo>
                    <a:pt x="3147" y="4177"/>
                  </a:lnTo>
                  <a:lnTo>
                    <a:pt x="3039" y="2984"/>
                  </a:lnTo>
                  <a:lnTo>
                    <a:pt x="3039" y="2685"/>
                  </a:lnTo>
                  <a:lnTo>
                    <a:pt x="2984" y="1519"/>
                  </a:lnTo>
                  <a:lnTo>
                    <a:pt x="2930" y="1221"/>
                  </a:lnTo>
                  <a:lnTo>
                    <a:pt x="28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146871" y="3664786"/>
              <a:ext cx="92707" cy="972183"/>
            </a:xfrm>
            <a:custGeom>
              <a:avLst/>
              <a:gdLst/>
              <a:ahLst/>
              <a:cxnLst/>
              <a:rect l="l" t="t" r="r" b="b"/>
              <a:pathLst>
                <a:path w="2090" h="21917" extrusionOk="0">
                  <a:moveTo>
                    <a:pt x="733" y="0"/>
                  </a:moveTo>
                  <a:lnTo>
                    <a:pt x="0" y="27"/>
                  </a:lnTo>
                  <a:lnTo>
                    <a:pt x="1275" y="21916"/>
                  </a:lnTo>
                  <a:lnTo>
                    <a:pt x="2089" y="21808"/>
                  </a:lnTo>
                  <a:lnTo>
                    <a:pt x="733" y="0"/>
                  </a:ln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176945" y="4574353"/>
              <a:ext cx="60193" cy="14505"/>
            </a:xfrm>
            <a:custGeom>
              <a:avLst/>
              <a:gdLst/>
              <a:ahLst/>
              <a:cxnLst/>
              <a:rect l="l" t="t" r="r" b="b"/>
              <a:pathLst>
                <a:path w="1357" h="327" extrusionOk="0">
                  <a:moveTo>
                    <a:pt x="1330" y="1"/>
                  </a:moveTo>
                  <a:cubicBezTo>
                    <a:pt x="1275" y="1"/>
                    <a:pt x="1248" y="1"/>
                    <a:pt x="1167" y="55"/>
                  </a:cubicBezTo>
                  <a:cubicBezTo>
                    <a:pt x="787" y="82"/>
                    <a:pt x="407" y="136"/>
                    <a:pt x="82" y="218"/>
                  </a:cubicBezTo>
                  <a:cubicBezTo>
                    <a:pt x="1" y="218"/>
                    <a:pt x="1" y="326"/>
                    <a:pt x="82" y="326"/>
                  </a:cubicBezTo>
                  <a:lnTo>
                    <a:pt x="1357" y="326"/>
                  </a:lnTo>
                  <a:lnTo>
                    <a:pt x="13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113203" y="3718903"/>
              <a:ext cx="69819" cy="15703"/>
            </a:xfrm>
            <a:custGeom>
              <a:avLst/>
              <a:gdLst/>
              <a:ahLst/>
              <a:cxnLst/>
              <a:rect l="l" t="t" r="r" b="b"/>
              <a:pathLst>
                <a:path w="1574" h="354" extrusionOk="0">
                  <a:moveTo>
                    <a:pt x="1546" y="1"/>
                  </a:moveTo>
                  <a:cubicBezTo>
                    <a:pt x="1410" y="1"/>
                    <a:pt x="1275" y="28"/>
                    <a:pt x="1139" y="28"/>
                  </a:cubicBezTo>
                  <a:cubicBezTo>
                    <a:pt x="759" y="82"/>
                    <a:pt x="407" y="136"/>
                    <a:pt x="54" y="218"/>
                  </a:cubicBezTo>
                  <a:cubicBezTo>
                    <a:pt x="0" y="245"/>
                    <a:pt x="27" y="299"/>
                    <a:pt x="81" y="353"/>
                  </a:cubicBezTo>
                  <a:lnTo>
                    <a:pt x="1221" y="353"/>
                  </a:lnTo>
                  <a:cubicBezTo>
                    <a:pt x="1356" y="353"/>
                    <a:pt x="1492" y="353"/>
                    <a:pt x="1573" y="299"/>
                  </a:cubicBezTo>
                  <a:lnTo>
                    <a:pt x="15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119191" y="3783888"/>
              <a:ext cx="68621" cy="14461"/>
            </a:xfrm>
            <a:custGeom>
              <a:avLst/>
              <a:gdLst/>
              <a:ahLst/>
              <a:cxnLst/>
              <a:rect l="l" t="t" r="r" b="b"/>
              <a:pathLst>
                <a:path w="1547" h="326" extrusionOk="0">
                  <a:moveTo>
                    <a:pt x="1520" y="0"/>
                  </a:moveTo>
                  <a:cubicBezTo>
                    <a:pt x="1384" y="0"/>
                    <a:pt x="1275" y="27"/>
                    <a:pt x="1140" y="27"/>
                  </a:cubicBezTo>
                  <a:cubicBezTo>
                    <a:pt x="760" y="55"/>
                    <a:pt x="407" y="136"/>
                    <a:pt x="55" y="190"/>
                  </a:cubicBezTo>
                  <a:cubicBezTo>
                    <a:pt x="1" y="272"/>
                    <a:pt x="1" y="326"/>
                    <a:pt x="55" y="326"/>
                  </a:cubicBezTo>
                  <a:lnTo>
                    <a:pt x="1194" y="326"/>
                  </a:lnTo>
                  <a:cubicBezTo>
                    <a:pt x="1303" y="326"/>
                    <a:pt x="1411" y="326"/>
                    <a:pt x="1547" y="299"/>
                  </a:cubicBezTo>
                  <a:lnTo>
                    <a:pt x="15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124026" y="3850070"/>
              <a:ext cx="67423" cy="14461"/>
            </a:xfrm>
            <a:custGeom>
              <a:avLst/>
              <a:gdLst/>
              <a:ahLst/>
              <a:cxnLst/>
              <a:rect l="l" t="t" r="r" b="b"/>
              <a:pathLst>
                <a:path w="1520" h="326" extrusionOk="0">
                  <a:moveTo>
                    <a:pt x="1465" y="0"/>
                  </a:moveTo>
                  <a:cubicBezTo>
                    <a:pt x="1329" y="0"/>
                    <a:pt x="1248" y="27"/>
                    <a:pt x="1112" y="27"/>
                  </a:cubicBezTo>
                  <a:cubicBezTo>
                    <a:pt x="732" y="54"/>
                    <a:pt x="353" y="136"/>
                    <a:pt x="27" y="190"/>
                  </a:cubicBezTo>
                  <a:cubicBezTo>
                    <a:pt x="0" y="244"/>
                    <a:pt x="0" y="326"/>
                    <a:pt x="54" y="326"/>
                  </a:cubicBezTo>
                  <a:lnTo>
                    <a:pt x="1166" y="326"/>
                  </a:lnTo>
                  <a:cubicBezTo>
                    <a:pt x="1275" y="326"/>
                    <a:pt x="1411" y="326"/>
                    <a:pt x="1519" y="298"/>
                  </a:cubicBezTo>
                  <a:lnTo>
                    <a:pt x="1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127619" y="3916209"/>
              <a:ext cx="68621" cy="14505"/>
            </a:xfrm>
            <a:custGeom>
              <a:avLst/>
              <a:gdLst/>
              <a:ahLst/>
              <a:cxnLst/>
              <a:rect l="l" t="t" r="r" b="b"/>
              <a:pathLst>
                <a:path w="1547" h="327" extrusionOk="0">
                  <a:moveTo>
                    <a:pt x="1492" y="1"/>
                  </a:moveTo>
                  <a:cubicBezTo>
                    <a:pt x="1411" y="1"/>
                    <a:pt x="1248" y="28"/>
                    <a:pt x="1167" y="28"/>
                  </a:cubicBezTo>
                  <a:cubicBezTo>
                    <a:pt x="787" y="55"/>
                    <a:pt x="407" y="137"/>
                    <a:pt x="82" y="191"/>
                  </a:cubicBezTo>
                  <a:cubicBezTo>
                    <a:pt x="1" y="245"/>
                    <a:pt x="1" y="326"/>
                    <a:pt x="82" y="326"/>
                  </a:cubicBezTo>
                  <a:lnTo>
                    <a:pt x="1194" y="326"/>
                  </a:lnTo>
                  <a:cubicBezTo>
                    <a:pt x="1302" y="326"/>
                    <a:pt x="1438" y="326"/>
                    <a:pt x="1547" y="299"/>
                  </a:cubicBezTo>
                  <a:lnTo>
                    <a:pt x="14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132454" y="3982391"/>
              <a:ext cx="67379" cy="13307"/>
            </a:xfrm>
            <a:custGeom>
              <a:avLst/>
              <a:gdLst/>
              <a:ahLst/>
              <a:cxnLst/>
              <a:rect l="l" t="t" r="r" b="b"/>
              <a:pathLst>
                <a:path w="1519" h="300" extrusionOk="0">
                  <a:moveTo>
                    <a:pt x="1492" y="1"/>
                  </a:moveTo>
                  <a:cubicBezTo>
                    <a:pt x="1383" y="1"/>
                    <a:pt x="1275" y="28"/>
                    <a:pt x="1139" y="28"/>
                  </a:cubicBezTo>
                  <a:cubicBezTo>
                    <a:pt x="787" y="55"/>
                    <a:pt x="407" y="136"/>
                    <a:pt x="54" y="191"/>
                  </a:cubicBezTo>
                  <a:cubicBezTo>
                    <a:pt x="0" y="245"/>
                    <a:pt x="27" y="299"/>
                    <a:pt x="108" y="299"/>
                  </a:cubicBezTo>
                  <a:lnTo>
                    <a:pt x="1519" y="299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138443" y="4048574"/>
              <a:ext cx="66226" cy="13263"/>
            </a:xfrm>
            <a:custGeom>
              <a:avLst/>
              <a:gdLst/>
              <a:ahLst/>
              <a:cxnLst/>
              <a:rect l="l" t="t" r="r" b="b"/>
              <a:pathLst>
                <a:path w="1493" h="299" extrusionOk="0">
                  <a:moveTo>
                    <a:pt x="1465" y="1"/>
                  </a:moveTo>
                  <a:cubicBezTo>
                    <a:pt x="1357" y="1"/>
                    <a:pt x="1248" y="28"/>
                    <a:pt x="1140" y="28"/>
                  </a:cubicBezTo>
                  <a:cubicBezTo>
                    <a:pt x="787" y="55"/>
                    <a:pt x="407" y="136"/>
                    <a:pt x="55" y="190"/>
                  </a:cubicBezTo>
                  <a:cubicBezTo>
                    <a:pt x="1" y="190"/>
                    <a:pt x="1" y="299"/>
                    <a:pt x="82" y="299"/>
                  </a:cubicBezTo>
                  <a:lnTo>
                    <a:pt x="1492" y="299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143278" y="4114756"/>
              <a:ext cx="63786" cy="13263"/>
            </a:xfrm>
            <a:custGeom>
              <a:avLst/>
              <a:gdLst/>
              <a:ahLst/>
              <a:cxnLst/>
              <a:rect l="l" t="t" r="r" b="b"/>
              <a:pathLst>
                <a:path w="1438" h="299" extrusionOk="0">
                  <a:moveTo>
                    <a:pt x="1411" y="0"/>
                  </a:moveTo>
                  <a:cubicBezTo>
                    <a:pt x="1329" y="0"/>
                    <a:pt x="1221" y="27"/>
                    <a:pt x="1112" y="27"/>
                  </a:cubicBezTo>
                  <a:cubicBezTo>
                    <a:pt x="732" y="55"/>
                    <a:pt x="353" y="136"/>
                    <a:pt x="27" y="190"/>
                  </a:cubicBezTo>
                  <a:cubicBezTo>
                    <a:pt x="0" y="190"/>
                    <a:pt x="0" y="299"/>
                    <a:pt x="54" y="299"/>
                  </a:cubicBezTo>
                  <a:lnTo>
                    <a:pt x="1438" y="299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146871" y="4179741"/>
              <a:ext cx="65028" cy="13263"/>
            </a:xfrm>
            <a:custGeom>
              <a:avLst/>
              <a:gdLst/>
              <a:ahLst/>
              <a:cxnLst/>
              <a:rect l="l" t="t" r="r" b="b"/>
              <a:pathLst>
                <a:path w="1466" h="299" extrusionOk="0">
                  <a:moveTo>
                    <a:pt x="1438" y="0"/>
                  </a:moveTo>
                  <a:cubicBezTo>
                    <a:pt x="1330" y="0"/>
                    <a:pt x="1275" y="27"/>
                    <a:pt x="1167" y="27"/>
                  </a:cubicBezTo>
                  <a:cubicBezTo>
                    <a:pt x="787" y="54"/>
                    <a:pt x="434" y="136"/>
                    <a:pt x="82" y="190"/>
                  </a:cubicBezTo>
                  <a:cubicBezTo>
                    <a:pt x="0" y="217"/>
                    <a:pt x="0" y="298"/>
                    <a:pt x="82" y="298"/>
                  </a:cubicBezTo>
                  <a:lnTo>
                    <a:pt x="1465" y="298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151661" y="4245879"/>
              <a:ext cx="65028" cy="13307"/>
            </a:xfrm>
            <a:custGeom>
              <a:avLst/>
              <a:gdLst/>
              <a:ahLst/>
              <a:cxnLst/>
              <a:rect l="l" t="t" r="r" b="b"/>
              <a:pathLst>
                <a:path w="1466" h="300" extrusionOk="0">
                  <a:moveTo>
                    <a:pt x="1439" y="1"/>
                  </a:moveTo>
                  <a:cubicBezTo>
                    <a:pt x="1330" y="1"/>
                    <a:pt x="1249" y="28"/>
                    <a:pt x="1194" y="28"/>
                  </a:cubicBezTo>
                  <a:cubicBezTo>
                    <a:pt x="815" y="55"/>
                    <a:pt x="435" y="136"/>
                    <a:pt x="109" y="191"/>
                  </a:cubicBezTo>
                  <a:cubicBezTo>
                    <a:pt x="1" y="218"/>
                    <a:pt x="55" y="299"/>
                    <a:pt x="109" y="299"/>
                  </a:cubicBezTo>
                  <a:lnTo>
                    <a:pt x="1466" y="299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157694" y="4312062"/>
              <a:ext cx="63830" cy="13263"/>
            </a:xfrm>
            <a:custGeom>
              <a:avLst/>
              <a:gdLst/>
              <a:ahLst/>
              <a:cxnLst/>
              <a:rect l="l" t="t" r="r" b="b"/>
              <a:pathLst>
                <a:path w="1439" h="299" extrusionOk="0">
                  <a:moveTo>
                    <a:pt x="1411" y="1"/>
                  </a:moveTo>
                  <a:cubicBezTo>
                    <a:pt x="1330" y="1"/>
                    <a:pt x="1221" y="28"/>
                    <a:pt x="1167" y="28"/>
                  </a:cubicBezTo>
                  <a:cubicBezTo>
                    <a:pt x="787" y="55"/>
                    <a:pt x="407" y="136"/>
                    <a:pt x="82" y="190"/>
                  </a:cubicBezTo>
                  <a:cubicBezTo>
                    <a:pt x="1" y="190"/>
                    <a:pt x="1" y="299"/>
                    <a:pt x="82" y="299"/>
                  </a:cubicBezTo>
                  <a:lnTo>
                    <a:pt x="1438" y="299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162529" y="4378245"/>
              <a:ext cx="61391" cy="13263"/>
            </a:xfrm>
            <a:custGeom>
              <a:avLst/>
              <a:gdLst/>
              <a:ahLst/>
              <a:cxnLst/>
              <a:rect l="l" t="t" r="r" b="b"/>
              <a:pathLst>
                <a:path w="1384" h="299" extrusionOk="0">
                  <a:moveTo>
                    <a:pt x="1356" y="0"/>
                  </a:moveTo>
                  <a:cubicBezTo>
                    <a:pt x="1275" y="0"/>
                    <a:pt x="1221" y="28"/>
                    <a:pt x="1139" y="28"/>
                  </a:cubicBezTo>
                  <a:cubicBezTo>
                    <a:pt x="787" y="55"/>
                    <a:pt x="407" y="136"/>
                    <a:pt x="54" y="190"/>
                  </a:cubicBezTo>
                  <a:cubicBezTo>
                    <a:pt x="0" y="190"/>
                    <a:pt x="0" y="272"/>
                    <a:pt x="81" y="299"/>
                  </a:cubicBezTo>
                  <a:lnTo>
                    <a:pt x="1383" y="299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167320" y="4441987"/>
              <a:ext cx="61391" cy="14505"/>
            </a:xfrm>
            <a:custGeom>
              <a:avLst/>
              <a:gdLst/>
              <a:ahLst/>
              <a:cxnLst/>
              <a:rect l="l" t="t" r="r" b="b"/>
              <a:pathLst>
                <a:path w="1384" h="327" extrusionOk="0">
                  <a:moveTo>
                    <a:pt x="1357" y="1"/>
                  </a:moveTo>
                  <a:cubicBezTo>
                    <a:pt x="1275" y="1"/>
                    <a:pt x="1221" y="55"/>
                    <a:pt x="1140" y="55"/>
                  </a:cubicBezTo>
                  <a:cubicBezTo>
                    <a:pt x="760" y="82"/>
                    <a:pt x="407" y="137"/>
                    <a:pt x="55" y="218"/>
                  </a:cubicBezTo>
                  <a:cubicBezTo>
                    <a:pt x="1" y="245"/>
                    <a:pt x="1" y="326"/>
                    <a:pt x="55" y="326"/>
                  </a:cubicBezTo>
                  <a:lnTo>
                    <a:pt x="1384" y="326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172155" y="4508170"/>
              <a:ext cx="61391" cy="14505"/>
            </a:xfrm>
            <a:custGeom>
              <a:avLst/>
              <a:gdLst/>
              <a:ahLst/>
              <a:cxnLst/>
              <a:rect l="l" t="t" r="r" b="b"/>
              <a:pathLst>
                <a:path w="1384" h="327" extrusionOk="0">
                  <a:moveTo>
                    <a:pt x="1356" y="1"/>
                  </a:moveTo>
                  <a:cubicBezTo>
                    <a:pt x="1275" y="1"/>
                    <a:pt x="1221" y="55"/>
                    <a:pt x="1166" y="55"/>
                  </a:cubicBezTo>
                  <a:cubicBezTo>
                    <a:pt x="787" y="82"/>
                    <a:pt x="434" y="136"/>
                    <a:pt x="81" y="218"/>
                  </a:cubicBezTo>
                  <a:cubicBezTo>
                    <a:pt x="0" y="218"/>
                    <a:pt x="27" y="326"/>
                    <a:pt x="81" y="326"/>
                  </a:cubicBezTo>
                  <a:lnTo>
                    <a:pt x="1383" y="326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252753" y="3673835"/>
              <a:ext cx="173305" cy="990947"/>
            </a:xfrm>
            <a:custGeom>
              <a:avLst/>
              <a:gdLst/>
              <a:ahLst/>
              <a:cxnLst/>
              <a:rect l="l" t="t" r="r" b="b"/>
              <a:pathLst>
                <a:path w="3907" h="22340" extrusionOk="0">
                  <a:moveTo>
                    <a:pt x="2779" y="0"/>
                  </a:moveTo>
                  <a:cubicBezTo>
                    <a:pt x="2353" y="0"/>
                    <a:pt x="2038" y="148"/>
                    <a:pt x="1899" y="610"/>
                  </a:cubicBezTo>
                  <a:cubicBezTo>
                    <a:pt x="1628" y="1396"/>
                    <a:pt x="0" y="18783"/>
                    <a:pt x="0" y="18783"/>
                  </a:cubicBezTo>
                  <a:cubicBezTo>
                    <a:pt x="0" y="18783"/>
                    <a:pt x="163" y="20030"/>
                    <a:pt x="326" y="21061"/>
                  </a:cubicBezTo>
                  <a:cubicBezTo>
                    <a:pt x="434" y="21739"/>
                    <a:pt x="543" y="22309"/>
                    <a:pt x="597" y="22336"/>
                  </a:cubicBezTo>
                  <a:cubicBezTo>
                    <a:pt x="601" y="22338"/>
                    <a:pt x="605" y="22340"/>
                    <a:pt x="609" y="22340"/>
                  </a:cubicBezTo>
                  <a:cubicBezTo>
                    <a:pt x="701" y="22340"/>
                    <a:pt x="935" y="21816"/>
                    <a:pt x="1194" y="21170"/>
                  </a:cubicBezTo>
                  <a:cubicBezTo>
                    <a:pt x="1574" y="20302"/>
                    <a:pt x="1953" y="19271"/>
                    <a:pt x="2035" y="18945"/>
                  </a:cubicBezTo>
                  <a:cubicBezTo>
                    <a:pt x="2170" y="17671"/>
                    <a:pt x="3906" y="1234"/>
                    <a:pt x="3906" y="962"/>
                  </a:cubicBezTo>
                  <a:cubicBezTo>
                    <a:pt x="3906" y="691"/>
                    <a:pt x="3771" y="366"/>
                    <a:pt x="3526" y="203"/>
                  </a:cubicBezTo>
                  <a:cubicBezTo>
                    <a:pt x="3391" y="67"/>
                    <a:pt x="3228" y="13"/>
                    <a:pt x="3011" y="13"/>
                  </a:cubicBezTo>
                  <a:cubicBezTo>
                    <a:pt x="2931" y="5"/>
                    <a:pt x="2853" y="0"/>
                    <a:pt x="27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277993" y="3682795"/>
              <a:ext cx="146868" cy="981986"/>
            </a:xfrm>
            <a:custGeom>
              <a:avLst/>
              <a:gdLst/>
              <a:ahLst/>
              <a:cxnLst/>
              <a:rect l="l" t="t" r="r" b="b"/>
              <a:pathLst>
                <a:path w="3311" h="22138" extrusionOk="0">
                  <a:moveTo>
                    <a:pt x="2930" y="1"/>
                  </a:moveTo>
                  <a:cubicBezTo>
                    <a:pt x="2930" y="2849"/>
                    <a:pt x="1303" y="17387"/>
                    <a:pt x="1167" y="18282"/>
                  </a:cubicBezTo>
                  <a:cubicBezTo>
                    <a:pt x="1059" y="19123"/>
                    <a:pt x="1" y="22134"/>
                    <a:pt x="1" y="22134"/>
                  </a:cubicBezTo>
                  <a:cubicBezTo>
                    <a:pt x="5" y="22136"/>
                    <a:pt x="9" y="22138"/>
                    <a:pt x="13" y="22138"/>
                  </a:cubicBezTo>
                  <a:cubicBezTo>
                    <a:pt x="105" y="22138"/>
                    <a:pt x="339" y="21614"/>
                    <a:pt x="598" y="20968"/>
                  </a:cubicBezTo>
                  <a:cubicBezTo>
                    <a:pt x="950" y="20100"/>
                    <a:pt x="1357" y="19069"/>
                    <a:pt x="1439" y="18743"/>
                  </a:cubicBezTo>
                  <a:cubicBezTo>
                    <a:pt x="1574" y="17469"/>
                    <a:pt x="3310" y="1032"/>
                    <a:pt x="3310" y="760"/>
                  </a:cubicBezTo>
                  <a:cubicBezTo>
                    <a:pt x="3310" y="489"/>
                    <a:pt x="3174" y="164"/>
                    <a:pt x="2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252753" y="3673835"/>
              <a:ext cx="172107" cy="840397"/>
            </a:xfrm>
            <a:custGeom>
              <a:avLst/>
              <a:gdLst/>
              <a:ahLst/>
              <a:cxnLst/>
              <a:rect l="l" t="t" r="r" b="b"/>
              <a:pathLst>
                <a:path w="3880" h="18946" extrusionOk="0">
                  <a:moveTo>
                    <a:pt x="2752" y="0"/>
                  </a:moveTo>
                  <a:cubicBezTo>
                    <a:pt x="2326" y="0"/>
                    <a:pt x="2011" y="148"/>
                    <a:pt x="1872" y="610"/>
                  </a:cubicBezTo>
                  <a:cubicBezTo>
                    <a:pt x="1845" y="772"/>
                    <a:pt x="1736" y="1315"/>
                    <a:pt x="1628" y="2102"/>
                  </a:cubicBezTo>
                  <a:cubicBezTo>
                    <a:pt x="1194" y="5573"/>
                    <a:pt x="0" y="18783"/>
                    <a:pt x="0" y="18783"/>
                  </a:cubicBezTo>
                  <a:cubicBezTo>
                    <a:pt x="0" y="18783"/>
                    <a:pt x="136" y="18539"/>
                    <a:pt x="245" y="18539"/>
                  </a:cubicBezTo>
                  <a:cubicBezTo>
                    <a:pt x="326" y="18539"/>
                    <a:pt x="434" y="18728"/>
                    <a:pt x="434" y="18728"/>
                  </a:cubicBezTo>
                  <a:cubicBezTo>
                    <a:pt x="434" y="18728"/>
                    <a:pt x="570" y="18593"/>
                    <a:pt x="678" y="18593"/>
                  </a:cubicBezTo>
                  <a:cubicBezTo>
                    <a:pt x="814" y="18593"/>
                    <a:pt x="950" y="18674"/>
                    <a:pt x="1004" y="18783"/>
                  </a:cubicBezTo>
                  <a:cubicBezTo>
                    <a:pt x="1085" y="18674"/>
                    <a:pt x="1140" y="18647"/>
                    <a:pt x="1248" y="18647"/>
                  </a:cubicBezTo>
                  <a:cubicBezTo>
                    <a:pt x="1384" y="18647"/>
                    <a:pt x="1492" y="18810"/>
                    <a:pt x="1492" y="18810"/>
                  </a:cubicBezTo>
                  <a:cubicBezTo>
                    <a:pt x="1492" y="18810"/>
                    <a:pt x="1574" y="18674"/>
                    <a:pt x="1682" y="18674"/>
                  </a:cubicBezTo>
                  <a:lnTo>
                    <a:pt x="1763" y="18674"/>
                  </a:lnTo>
                  <a:cubicBezTo>
                    <a:pt x="1980" y="18728"/>
                    <a:pt x="2008" y="18945"/>
                    <a:pt x="2008" y="18945"/>
                  </a:cubicBezTo>
                  <a:cubicBezTo>
                    <a:pt x="2143" y="17671"/>
                    <a:pt x="3879" y="1234"/>
                    <a:pt x="3879" y="962"/>
                  </a:cubicBezTo>
                  <a:cubicBezTo>
                    <a:pt x="3879" y="691"/>
                    <a:pt x="3743" y="366"/>
                    <a:pt x="3499" y="203"/>
                  </a:cubicBezTo>
                  <a:cubicBezTo>
                    <a:pt x="3364" y="67"/>
                    <a:pt x="3201" y="13"/>
                    <a:pt x="2984" y="13"/>
                  </a:cubicBezTo>
                  <a:cubicBezTo>
                    <a:pt x="2904" y="5"/>
                    <a:pt x="2826" y="0"/>
                    <a:pt x="2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327363" y="3682795"/>
              <a:ext cx="97498" cy="831437"/>
            </a:xfrm>
            <a:custGeom>
              <a:avLst/>
              <a:gdLst/>
              <a:ahLst/>
              <a:cxnLst/>
              <a:rect l="l" t="t" r="r" b="b"/>
              <a:pathLst>
                <a:path w="2198" h="18744" extrusionOk="0">
                  <a:moveTo>
                    <a:pt x="1817" y="1"/>
                  </a:moveTo>
                  <a:cubicBezTo>
                    <a:pt x="1817" y="2849"/>
                    <a:pt x="190" y="17387"/>
                    <a:pt x="54" y="18282"/>
                  </a:cubicBezTo>
                  <a:cubicBezTo>
                    <a:pt x="54" y="18337"/>
                    <a:pt x="0" y="18418"/>
                    <a:pt x="0" y="18472"/>
                  </a:cubicBezTo>
                  <a:lnTo>
                    <a:pt x="81" y="18472"/>
                  </a:lnTo>
                  <a:cubicBezTo>
                    <a:pt x="298" y="18526"/>
                    <a:pt x="326" y="18743"/>
                    <a:pt x="326" y="18743"/>
                  </a:cubicBezTo>
                  <a:cubicBezTo>
                    <a:pt x="461" y="17469"/>
                    <a:pt x="2197" y="1032"/>
                    <a:pt x="2197" y="760"/>
                  </a:cubicBezTo>
                  <a:cubicBezTo>
                    <a:pt x="2197" y="489"/>
                    <a:pt x="2061" y="164"/>
                    <a:pt x="18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249160" y="3767032"/>
              <a:ext cx="97498" cy="739972"/>
            </a:xfrm>
            <a:custGeom>
              <a:avLst/>
              <a:gdLst/>
              <a:ahLst/>
              <a:cxnLst/>
              <a:rect l="l" t="t" r="r" b="b"/>
              <a:pathLst>
                <a:path w="2198" h="16682" extrusionOk="0">
                  <a:moveTo>
                    <a:pt x="1709" y="1"/>
                  </a:moveTo>
                  <a:cubicBezTo>
                    <a:pt x="1275" y="3472"/>
                    <a:pt x="0" y="16682"/>
                    <a:pt x="0" y="16682"/>
                  </a:cubicBezTo>
                  <a:cubicBezTo>
                    <a:pt x="0" y="16682"/>
                    <a:pt x="163" y="16438"/>
                    <a:pt x="244" y="16438"/>
                  </a:cubicBezTo>
                  <a:cubicBezTo>
                    <a:pt x="353" y="16438"/>
                    <a:pt x="461" y="16627"/>
                    <a:pt x="461" y="16627"/>
                  </a:cubicBezTo>
                  <a:lnTo>
                    <a:pt x="219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246720" y="3742989"/>
              <a:ext cx="83082" cy="764014"/>
            </a:xfrm>
            <a:custGeom>
              <a:avLst/>
              <a:gdLst/>
              <a:ahLst/>
              <a:cxnLst/>
              <a:rect l="l" t="t" r="r" b="b"/>
              <a:pathLst>
                <a:path w="1873" h="17224" extrusionOk="0">
                  <a:moveTo>
                    <a:pt x="1872" y="0"/>
                  </a:moveTo>
                  <a:lnTo>
                    <a:pt x="1872" y="0"/>
                  </a:lnTo>
                  <a:cubicBezTo>
                    <a:pt x="1872" y="3"/>
                    <a:pt x="1330" y="4639"/>
                    <a:pt x="1086" y="6401"/>
                  </a:cubicBezTo>
                  <a:cubicBezTo>
                    <a:pt x="814" y="8381"/>
                    <a:pt x="1" y="16708"/>
                    <a:pt x="136" y="17224"/>
                  </a:cubicBezTo>
                  <a:cubicBezTo>
                    <a:pt x="136" y="17224"/>
                    <a:pt x="733" y="10578"/>
                    <a:pt x="1031" y="8002"/>
                  </a:cubicBezTo>
                  <a:cubicBezTo>
                    <a:pt x="1330" y="5426"/>
                    <a:pt x="1872" y="3"/>
                    <a:pt x="1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296047" y="3753813"/>
              <a:ext cx="99937" cy="756828"/>
            </a:xfrm>
            <a:custGeom>
              <a:avLst/>
              <a:gdLst/>
              <a:ahLst/>
              <a:cxnLst/>
              <a:rect l="l" t="t" r="r" b="b"/>
              <a:pathLst>
                <a:path w="2253" h="17062" extrusionOk="0">
                  <a:moveTo>
                    <a:pt x="1818" y="0"/>
                  </a:moveTo>
                  <a:lnTo>
                    <a:pt x="1" y="16980"/>
                  </a:lnTo>
                  <a:cubicBezTo>
                    <a:pt x="80" y="16900"/>
                    <a:pt x="145" y="16850"/>
                    <a:pt x="196" y="16850"/>
                  </a:cubicBezTo>
                  <a:cubicBezTo>
                    <a:pt x="214" y="16850"/>
                    <a:pt x="230" y="16857"/>
                    <a:pt x="245" y="16871"/>
                  </a:cubicBezTo>
                  <a:cubicBezTo>
                    <a:pt x="381" y="16871"/>
                    <a:pt x="489" y="17061"/>
                    <a:pt x="489" y="17061"/>
                  </a:cubicBezTo>
                  <a:lnTo>
                    <a:pt x="2252" y="5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24924" y="3675387"/>
              <a:ext cx="99937" cy="104905"/>
            </a:xfrm>
            <a:custGeom>
              <a:avLst/>
              <a:gdLst/>
              <a:ahLst/>
              <a:cxnLst/>
              <a:rect l="l" t="t" r="r" b="b"/>
              <a:pathLst>
                <a:path w="2253" h="2365" extrusionOk="0">
                  <a:moveTo>
                    <a:pt x="1188" y="1"/>
                  </a:moveTo>
                  <a:cubicBezTo>
                    <a:pt x="731" y="1"/>
                    <a:pt x="390" y="117"/>
                    <a:pt x="245" y="602"/>
                  </a:cubicBezTo>
                  <a:cubicBezTo>
                    <a:pt x="218" y="710"/>
                    <a:pt x="136" y="1063"/>
                    <a:pt x="82" y="1551"/>
                  </a:cubicBezTo>
                  <a:cubicBezTo>
                    <a:pt x="82" y="1687"/>
                    <a:pt x="28" y="1904"/>
                    <a:pt x="1" y="2094"/>
                  </a:cubicBezTo>
                  <a:cubicBezTo>
                    <a:pt x="161" y="2040"/>
                    <a:pt x="392" y="1975"/>
                    <a:pt x="662" y="1975"/>
                  </a:cubicBezTo>
                  <a:cubicBezTo>
                    <a:pt x="803" y="1975"/>
                    <a:pt x="955" y="1993"/>
                    <a:pt x="1113" y="2039"/>
                  </a:cubicBezTo>
                  <a:cubicBezTo>
                    <a:pt x="1384" y="2067"/>
                    <a:pt x="1601" y="2121"/>
                    <a:pt x="1764" y="2202"/>
                  </a:cubicBezTo>
                  <a:cubicBezTo>
                    <a:pt x="1899" y="2256"/>
                    <a:pt x="2008" y="2311"/>
                    <a:pt x="2062" y="2365"/>
                  </a:cubicBezTo>
                  <a:cubicBezTo>
                    <a:pt x="2116" y="2121"/>
                    <a:pt x="2116" y="1931"/>
                    <a:pt x="2144" y="1768"/>
                  </a:cubicBezTo>
                  <a:cubicBezTo>
                    <a:pt x="2198" y="1280"/>
                    <a:pt x="2252" y="982"/>
                    <a:pt x="2252" y="954"/>
                  </a:cubicBezTo>
                  <a:cubicBezTo>
                    <a:pt x="2252" y="683"/>
                    <a:pt x="2116" y="385"/>
                    <a:pt x="1872" y="195"/>
                  </a:cubicBezTo>
                  <a:cubicBezTo>
                    <a:pt x="1737" y="59"/>
                    <a:pt x="1574" y="5"/>
                    <a:pt x="1357" y="5"/>
                  </a:cubicBezTo>
                  <a:cubicBezTo>
                    <a:pt x="1299" y="2"/>
                    <a:pt x="1243" y="1"/>
                    <a:pt x="1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403127" y="3682795"/>
              <a:ext cx="21735" cy="96300"/>
            </a:xfrm>
            <a:custGeom>
              <a:avLst/>
              <a:gdLst/>
              <a:ahLst/>
              <a:cxnLst/>
              <a:rect l="l" t="t" r="r" b="b"/>
              <a:pathLst>
                <a:path w="490" h="2171" extrusionOk="0">
                  <a:moveTo>
                    <a:pt x="109" y="1"/>
                  </a:moveTo>
                  <a:cubicBezTo>
                    <a:pt x="109" y="489"/>
                    <a:pt x="82" y="1167"/>
                    <a:pt x="1" y="2008"/>
                  </a:cubicBezTo>
                  <a:cubicBezTo>
                    <a:pt x="136" y="2062"/>
                    <a:pt x="245" y="2117"/>
                    <a:pt x="299" y="2171"/>
                  </a:cubicBezTo>
                  <a:cubicBezTo>
                    <a:pt x="353" y="1927"/>
                    <a:pt x="353" y="1737"/>
                    <a:pt x="381" y="1574"/>
                  </a:cubicBezTo>
                  <a:cubicBezTo>
                    <a:pt x="435" y="1086"/>
                    <a:pt x="489" y="787"/>
                    <a:pt x="489" y="760"/>
                  </a:cubicBezTo>
                  <a:cubicBezTo>
                    <a:pt x="489" y="489"/>
                    <a:pt x="353" y="164"/>
                    <a:pt x="109" y="1"/>
                  </a:cubicBez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265972" y="4603984"/>
              <a:ext cx="38547" cy="63121"/>
            </a:xfrm>
            <a:custGeom>
              <a:avLst/>
              <a:gdLst/>
              <a:ahLst/>
              <a:cxnLst/>
              <a:rect l="l" t="t" r="r" b="b"/>
              <a:pathLst>
                <a:path w="869" h="1423" extrusionOk="0">
                  <a:moveTo>
                    <a:pt x="363" y="1"/>
                  </a:moveTo>
                  <a:cubicBezTo>
                    <a:pt x="235" y="1"/>
                    <a:pt x="102" y="31"/>
                    <a:pt x="1" y="92"/>
                  </a:cubicBezTo>
                  <a:cubicBezTo>
                    <a:pt x="109" y="770"/>
                    <a:pt x="218" y="1340"/>
                    <a:pt x="272" y="1421"/>
                  </a:cubicBezTo>
                  <a:cubicBezTo>
                    <a:pt x="274" y="1422"/>
                    <a:pt x="276" y="1422"/>
                    <a:pt x="278" y="1422"/>
                  </a:cubicBezTo>
                  <a:cubicBezTo>
                    <a:pt x="365" y="1422"/>
                    <a:pt x="604" y="889"/>
                    <a:pt x="869" y="228"/>
                  </a:cubicBezTo>
                  <a:cubicBezTo>
                    <a:pt x="814" y="201"/>
                    <a:pt x="787" y="146"/>
                    <a:pt x="733" y="119"/>
                  </a:cubicBezTo>
                  <a:cubicBezTo>
                    <a:pt x="652" y="65"/>
                    <a:pt x="597" y="65"/>
                    <a:pt x="489" y="11"/>
                  </a:cubicBezTo>
                  <a:cubicBezTo>
                    <a:pt x="448" y="4"/>
                    <a:pt x="406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318935" y="3735005"/>
              <a:ext cx="102288" cy="72968"/>
            </a:xfrm>
            <a:custGeom>
              <a:avLst/>
              <a:gdLst/>
              <a:ahLst/>
              <a:cxnLst/>
              <a:rect l="l" t="t" r="r" b="b"/>
              <a:pathLst>
                <a:path w="2306" h="1645" extrusionOk="0">
                  <a:moveTo>
                    <a:pt x="925" y="0"/>
                  </a:moveTo>
                  <a:cubicBezTo>
                    <a:pt x="595" y="0"/>
                    <a:pt x="337" y="83"/>
                    <a:pt x="163" y="180"/>
                  </a:cubicBezTo>
                  <a:cubicBezTo>
                    <a:pt x="109" y="533"/>
                    <a:pt x="82" y="940"/>
                    <a:pt x="0" y="1401"/>
                  </a:cubicBezTo>
                  <a:cubicBezTo>
                    <a:pt x="194" y="1304"/>
                    <a:pt x="402" y="1221"/>
                    <a:pt x="732" y="1221"/>
                  </a:cubicBezTo>
                  <a:cubicBezTo>
                    <a:pt x="864" y="1221"/>
                    <a:pt x="1015" y="1234"/>
                    <a:pt x="1194" y="1265"/>
                  </a:cubicBezTo>
                  <a:cubicBezTo>
                    <a:pt x="1465" y="1292"/>
                    <a:pt x="1655" y="1374"/>
                    <a:pt x="1872" y="1482"/>
                  </a:cubicBezTo>
                  <a:cubicBezTo>
                    <a:pt x="1953" y="1509"/>
                    <a:pt x="2062" y="1563"/>
                    <a:pt x="2170" y="1645"/>
                  </a:cubicBezTo>
                  <a:cubicBezTo>
                    <a:pt x="2197" y="1428"/>
                    <a:pt x="2197" y="1238"/>
                    <a:pt x="2224" y="1021"/>
                  </a:cubicBezTo>
                  <a:cubicBezTo>
                    <a:pt x="2224" y="940"/>
                    <a:pt x="2279" y="831"/>
                    <a:pt x="2279" y="723"/>
                  </a:cubicBezTo>
                  <a:cubicBezTo>
                    <a:pt x="2279" y="587"/>
                    <a:pt x="2306" y="478"/>
                    <a:pt x="2306" y="397"/>
                  </a:cubicBezTo>
                  <a:cubicBezTo>
                    <a:pt x="2197" y="316"/>
                    <a:pt x="2116" y="289"/>
                    <a:pt x="1980" y="207"/>
                  </a:cubicBezTo>
                  <a:cubicBezTo>
                    <a:pt x="1790" y="153"/>
                    <a:pt x="1601" y="72"/>
                    <a:pt x="1356" y="44"/>
                  </a:cubicBezTo>
                  <a:cubicBezTo>
                    <a:pt x="1201" y="13"/>
                    <a:pt x="1057" y="0"/>
                    <a:pt x="9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03127" y="3744187"/>
              <a:ext cx="19296" cy="63786"/>
            </a:xfrm>
            <a:custGeom>
              <a:avLst/>
              <a:gdLst/>
              <a:ahLst/>
              <a:cxnLst/>
              <a:rect l="l" t="t" r="r" b="b"/>
              <a:pathLst>
                <a:path w="435" h="1438" extrusionOk="0">
                  <a:moveTo>
                    <a:pt x="109" y="0"/>
                  </a:moveTo>
                  <a:cubicBezTo>
                    <a:pt x="82" y="380"/>
                    <a:pt x="28" y="814"/>
                    <a:pt x="1" y="1275"/>
                  </a:cubicBezTo>
                  <a:cubicBezTo>
                    <a:pt x="109" y="1302"/>
                    <a:pt x="218" y="1356"/>
                    <a:pt x="299" y="1438"/>
                  </a:cubicBezTo>
                  <a:cubicBezTo>
                    <a:pt x="326" y="1221"/>
                    <a:pt x="326" y="1031"/>
                    <a:pt x="381" y="814"/>
                  </a:cubicBezTo>
                  <a:cubicBezTo>
                    <a:pt x="381" y="733"/>
                    <a:pt x="408" y="624"/>
                    <a:pt x="408" y="516"/>
                  </a:cubicBezTo>
                  <a:cubicBezTo>
                    <a:pt x="408" y="380"/>
                    <a:pt x="435" y="271"/>
                    <a:pt x="435" y="190"/>
                  </a:cubicBezTo>
                  <a:cubicBezTo>
                    <a:pt x="353" y="109"/>
                    <a:pt x="245" y="82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338187" y="3685457"/>
              <a:ext cx="40942" cy="37127"/>
            </a:xfrm>
            <a:custGeom>
              <a:avLst/>
              <a:gdLst/>
              <a:ahLst/>
              <a:cxnLst/>
              <a:rect l="l" t="t" r="r" b="b"/>
              <a:pathLst>
                <a:path w="923" h="837" extrusionOk="0">
                  <a:moveTo>
                    <a:pt x="760" y="0"/>
                  </a:moveTo>
                  <a:cubicBezTo>
                    <a:pt x="537" y="0"/>
                    <a:pt x="359" y="124"/>
                    <a:pt x="271" y="212"/>
                  </a:cubicBezTo>
                  <a:cubicBezTo>
                    <a:pt x="136" y="321"/>
                    <a:pt x="0" y="755"/>
                    <a:pt x="271" y="836"/>
                  </a:cubicBezTo>
                  <a:cubicBezTo>
                    <a:pt x="273" y="836"/>
                    <a:pt x="275" y="837"/>
                    <a:pt x="276" y="837"/>
                  </a:cubicBezTo>
                  <a:cubicBezTo>
                    <a:pt x="368" y="837"/>
                    <a:pt x="763" y="155"/>
                    <a:pt x="922" y="22"/>
                  </a:cubicBezTo>
                  <a:cubicBezTo>
                    <a:pt x="866" y="7"/>
                    <a:pt x="812" y="0"/>
                    <a:pt x="760" y="0"/>
                  </a:cubicBez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277993" y="4608065"/>
              <a:ext cx="25328" cy="56733"/>
            </a:xfrm>
            <a:custGeom>
              <a:avLst/>
              <a:gdLst/>
              <a:ahLst/>
              <a:cxnLst/>
              <a:rect l="l" t="t" r="r" b="b"/>
              <a:pathLst>
                <a:path w="571" h="1279" extrusionOk="0">
                  <a:moveTo>
                    <a:pt x="435" y="0"/>
                  </a:moveTo>
                  <a:cubicBezTo>
                    <a:pt x="218" y="705"/>
                    <a:pt x="1" y="1275"/>
                    <a:pt x="1" y="1275"/>
                  </a:cubicBezTo>
                  <a:cubicBezTo>
                    <a:pt x="4" y="1277"/>
                    <a:pt x="6" y="1279"/>
                    <a:pt x="10" y="1279"/>
                  </a:cubicBezTo>
                  <a:cubicBezTo>
                    <a:pt x="80" y="1279"/>
                    <a:pt x="338" y="755"/>
                    <a:pt x="571" y="109"/>
                  </a:cubicBezTo>
                  <a:cubicBezTo>
                    <a:pt x="543" y="54"/>
                    <a:pt x="516" y="27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897801" y="3674234"/>
              <a:ext cx="197391" cy="987265"/>
            </a:xfrm>
            <a:custGeom>
              <a:avLst/>
              <a:gdLst/>
              <a:ahLst/>
              <a:cxnLst/>
              <a:rect l="l" t="t" r="r" b="b"/>
              <a:pathLst>
                <a:path w="4450" h="22257" extrusionOk="0">
                  <a:moveTo>
                    <a:pt x="471" y="0"/>
                  </a:moveTo>
                  <a:cubicBezTo>
                    <a:pt x="468" y="0"/>
                    <a:pt x="465" y="1"/>
                    <a:pt x="462" y="4"/>
                  </a:cubicBezTo>
                  <a:cubicBezTo>
                    <a:pt x="408" y="31"/>
                    <a:pt x="326" y="628"/>
                    <a:pt x="245" y="1306"/>
                  </a:cubicBezTo>
                  <a:cubicBezTo>
                    <a:pt x="109" y="2337"/>
                    <a:pt x="1" y="3584"/>
                    <a:pt x="1" y="3584"/>
                  </a:cubicBezTo>
                  <a:cubicBezTo>
                    <a:pt x="1" y="3584"/>
                    <a:pt x="2198" y="20916"/>
                    <a:pt x="2469" y="21649"/>
                  </a:cubicBezTo>
                  <a:cubicBezTo>
                    <a:pt x="2657" y="22095"/>
                    <a:pt x="2987" y="22257"/>
                    <a:pt x="3390" y="22257"/>
                  </a:cubicBezTo>
                  <a:cubicBezTo>
                    <a:pt x="3452" y="22257"/>
                    <a:pt x="3516" y="22253"/>
                    <a:pt x="3581" y="22246"/>
                  </a:cubicBezTo>
                  <a:cubicBezTo>
                    <a:pt x="3798" y="22191"/>
                    <a:pt x="3961" y="22137"/>
                    <a:pt x="4097" y="22029"/>
                  </a:cubicBezTo>
                  <a:cubicBezTo>
                    <a:pt x="4341" y="21812"/>
                    <a:pt x="4449" y="21567"/>
                    <a:pt x="4449" y="21242"/>
                  </a:cubicBezTo>
                  <a:cubicBezTo>
                    <a:pt x="4449" y="20971"/>
                    <a:pt x="2198" y="4588"/>
                    <a:pt x="2008" y="3313"/>
                  </a:cubicBezTo>
                  <a:cubicBezTo>
                    <a:pt x="1900" y="3042"/>
                    <a:pt x="1493" y="1984"/>
                    <a:pt x="1086" y="1143"/>
                  </a:cubicBezTo>
                  <a:cubicBezTo>
                    <a:pt x="802" y="498"/>
                    <a:pt x="543" y="0"/>
                    <a:pt x="4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918250" y="3674234"/>
              <a:ext cx="176942" cy="977151"/>
            </a:xfrm>
            <a:custGeom>
              <a:avLst/>
              <a:gdLst/>
              <a:ahLst/>
              <a:cxnLst/>
              <a:rect l="l" t="t" r="r" b="b"/>
              <a:pathLst>
                <a:path w="3989" h="22029" extrusionOk="0">
                  <a:moveTo>
                    <a:pt x="10" y="0"/>
                  </a:moveTo>
                  <a:cubicBezTo>
                    <a:pt x="7" y="0"/>
                    <a:pt x="4" y="1"/>
                    <a:pt x="1" y="4"/>
                  </a:cubicBezTo>
                  <a:cubicBezTo>
                    <a:pt x="1" y="4"/>
                    <a:pt x="1167" y="2988"/>
                    <a:pt x="1276" y="3828"/>
                  </a:cubicBezTo>
                  <a:cubicBezTo>
                    <a:pt x="1466" y="4669"/>
                    <a:pt x="3554" y="19181"/>
                    <a:pt x="3636" y="22029"/>
                  </a:cubicBezTo>
                  <a:cubicBezTo>
                    <a:pt x="3880" y="21812"/>
                    <a:pt x="3988" y="21567"/>
                    <a:pt x="3988" y="21242"/>
                  </a:cubicBezTo>
                  <a:cubicBezTo>
                    <a:pt x="3988" y="20971"/>
                    <a:pt x="1737" y="4588"/>
                    <a:pt x="1547" y="3313"/>
                  </a:cubicBezTo>
                  <a:cubicBezTo>
                    <a:pt x="1439" y="3042"/>
                    <a:pt x="1032" y="1984"/>
                    <a:pt x="625" y="1143"/>
                  </a:cubicBezTo>
                  <a:cubicBezTo>
                    <a:pt x="341" y="498"/>
                    <a:pt x="82" y="0"/>
                    <a:pt x="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96603" y="3821193"/>
              <a:ext cx="198589" cy="840308"/>
            </a:xfrm>
            <a:custGeom>
              <a:avLst/>
              <a:gdLst/>
              <a:ahLst/>
              <a:cxnLst/>
              <a:rect l="l" t="t" r="r" b="b"/>
              <a:pathLst>
                <a:path w="4477" h="18944" extrusionOk="0">
                  <a:moveTo>
                    <a:pt x="2035" y="0"/>
                  </a:moveTo>
                  <a:cubicBezTo>
                    <a:pt x="2035" y="0"/>
                    <a:pt x="2035" y="244"/>
                    <a:pt x="1791" y="271"/>
                  </a:cubicBezTo>
                  <a:lnTo>
                    <a:pt x="1710" y="271"/>
                  </a:lnTo>
                  <a:cubicBezTo>
                    <a:pt x="1574" y="271"/>
                    <a:pt x="1520" y="136"/>
                    <a:pt x="1520" y="136"/>
                  </a:cubicBezTo>
                  <a:cubicBezTo>
                    <a:pt x="1520" y="136"/>
                    <a:pt x="1411" y="298"/>
                    <a:pt x="1276" y="353"/>
                  </a:cubicBezTo>
                  <a:cubicBezTo>
                    <a:pt x="1167" y="353"/>
                    <a:pt x="1113" y="298"/>
                    <a:pt x="1004" y="217"/>
                  </a:cubicBezTo>
                  <a:cubicBezTo>
                    <a:pt x="950" y="353"/>
                    <a:pt x="814" y="407"/>
                    <a:pt x="679" y="407"/>
                  </a:cubicBezTo>
                  <a:cubicBezTo>
                    <a:pt x="570" y="407"/>
                    <a:pt x="435" y="271"/>
                    <a:pt x="435" y="271"/>
                  </a:cubicBezTo>
                  <a:cubicBezTo>
                    <a:pt x="435" y="271"/>
                    <a:pt x="353" y="434"/>
                    <a:pt x="218" y="434"/>
                  </a:cubicBezTo>
                  <a:cubicBezTo>
                    <a:pt x="136" y="434"/>
                    <a:pt x="1" y="217"/>
                    <a:pt x="1" y="217"/>
                  </a:cubicBezTo>
                  <a:lnTo>
                    <a:pt x="1" y="217"/>
                  </a:lnTo>
                  <a:cubicBezTo>
                    <a:pt x="1" y="218"/>
                    <a:pt x="1655" y="13426"/>
                    <a:pt x="2225" y="16898"/>
                  </a:cubicBezTo>
                  <a:cubicBezTo>
                    <a:pt x="2360" y="17658"/>
                    <a:pt x="2469" y="18200"/>
                    <a:pt x="2496" y="18336"/>
                  </a:cubicBezTo>
                  <a:cubicBezTo>
                    <a:pt x="2684" y="18782"/>
                    <a:pt x="3014" y="18944"/>
                    <a:pt x="3417" y="18944"/>
                  </a:cubicBezTo>
                  <a:cubicBezTo>
                    <a:pt x="3479" y="18944"/>
                    <a:pt x="3543" y="18940"/>
                    <a:pt x="3608" y="18933"/>
                  </a:cubicBezTo>
                  <a:cubicBezTo>
                    <a:pt x="3825" y="18878"/>
                    <a:pt x="3988" y="18824"/>
                    <a:pt x="4124" y="18716"/>
                  </a:cubicBezTo>
                  <a:cubicBezTo>
                    <a:pt x="4368" y="18499"/>
                    <a:pt x="4476" y="18254"/>
                    <a:pt x="4476" y="17929"/>
                  </a:cubicBezTo>
                  <a:cubicBezTo>
                    <a:pt x="4476" y="17658"/>
                    <a:pt x="2225" y="1275"/>
                    <a:pt x="2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72411" y="3821193"/>
              <a:ext cx="122782" cy="830195"/>
            </a:xfrm>
            <a:custGeom>
              <a:avLst/>
              <a:gdLst/>
              <a:ahLst/>
              <a:cxnLst/>
              <a:rect l="l" t="t" r="r" b="b"/>
              <a:pathLst>
                <a:path w="2768" h="18716" extrusionOk="0">
                  <a:moveTo>
                    <a:pt x="326" y="0"/>
                  </a:moveTo>
                  <a:cubicBezTo>
                    <a:pt x="326" y="0"/>
                    <a:pt x="326" y="244"/>
                    <a:pt x="82" y="271"/>
                  </a:cubicBezTo>
                  <a:lnTo>
                    <a:pt x="1" y="271"/>
                  </a:lnTo>
                  <a:cubicBezTo>
                    <a:pt x="55" y="353"/>
                    <a:pt x="55" y="407"/>
                    <a:pt x="55" y="488"/>
                  </a:cubicBezTo>
                  <a:cubicBezTo>
                    <a:pt x="245" y="1356"/>
                    <a:pt x="2333" y="15868"/>
                    <a:pt x="2415" y="18716"/>
                  </a:cubicBezTo>
                  <a:cubicBezTo>
                    <a:pt x="2659" y="18499"/>
                    <a:pt x="2767" y="18254"/>
                    <a:pt x="2767" y="17929"/>
                  </a:cubicBezTo>
                  <a:cubicBezTo>
                    <a:pt x="2767" y="17658"/>
                    <a:pt x="516" y="1275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897801" y="3833214"/>
              <a:ext cx="119189" cy="737577"/>
            </a:xfrm>
            <a:custGeom>
              <a:avLst/>
              <a:gdLst/>
              <a:ahLst/>
              <a:cxnLst/>
              <a:rect l="l" t="t" r="r" b="b"/>
              <a:pathLst>
                <a:path w="2687" h="16628" extrusionOk="0">
                  <a:moveTo>
                    <a:pt x="1" y="0"/>
                  </a:moveTo>
                  <a:cubicBezTo>
                    <a:pt x="1" y="1"/>
                    <a:pt x="1628" y="13156"/>
                    <a:pt x="2198" y="16627"/>
                  </a:cubicBezTo>
                  <a:lnTo>
                    <a:pt x="2686" y="16627"/>
                  </a:lnTo>
                  <a:lnTo>
                    <a:pt x="435" y="82"/>
                  </a:lnTo>
                  <a:cubicBezTo>
                    <a:pt x="435" y="82"/>
                    <a:pt x="381" y="244"/>
                    <a:pt x="245" y="244"/>
                  </a:cubicBezTo>
                  <a:cubicBezTo>
                    <a:pt x="136" y="24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893010" y="3832016"/>
              <a:ext cx="105926" cy="760421"/>
            </a:xfrm>
            <a:custGeom>
              <a:avLst/>
              <a:gdLst/>
              <a:ahLst/>
              <a:cxnLst/>
              <a:rect l="l" t="t" r="r" b="b"/>
              <a:pathLst>
                <a:path w="2388" h="17143" extrusionOk="0">
                  <a:moveTo>
                    <a:pt x="109" y="0"/>
                  </a:moveTo>
                  <a:cubicBezTo>
                    <a:pt x="0" y="516"/>
                    <a:pt x="1085" y="8843"/>
                    <a:pt x="1411" y="10768"/>
                  </a:cubicBezTo>
                  <a:cubicBezTo>
                    <a:pt x="1682" y="12531"/>
                    <a:pt x="2387" y="17142"/>
                    <a:pt x="2387" y="17142"/>
                  </a:cubicBezTo>
                  <a:cubicBezTo>
                    <a:pt x="2387" y="17142"/>
                    <a:pt x="1682" y="11718"/>
                    <a:pt x="1302" y="9195"/>
                  </a:cubicBezTo>
                  <a:cubicBezTo>
                    <a:pt x="923" y="6619"/>
                    <a:pt x="109" y="1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943534" y="3828379"/>
              <a:ext cx="122782" cy="753235"/>
            </a:xfrm>
            <a:custGeom>
              <a:avLst/>
              <a:gdLst/>
              <a:ahLst/>
              <a:cxnLst/>
              <a:rect l="l" t="t" r="r" b="b"/>
              <a:pathLst>
                <a:path w="2768" h="16981" extrusionOk="0">
                  <a:moveTo>
                    <a:pt x="462" y="1"/>
                  </a:moveTo>
                  <a:cubicBezTo>
                    <a:pt x="462" y="1"/>
                    <a:pt x="353" y="191"/>
                    <a:pt x="218" y="218"/>
                  </a:cubicBezTo>
                  <a:cubicBezTo>
                    <a:pt x="136" y="218"/>
                    <a:pt x="55" y="136"/>
                    <a:pt x="1" y="82"/>
                  </a:cubicBezTo>
                  <a:lnTo>
                    <a:pt x="1" y="82"/>
                  </a:lnTo>
                  <a:lnTo>
                    <a:pt x="2333" y="16980"/>
                  </a:lnTo>
                  <a:lnTo>
                    <a:pt x="2767" y="16926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995255" y="4555101"/>
              <a:ext cx="101135" cy="106414"/>
            </a:xfrm>
            <a:custGeom>
              <a:avLst/>
              <a:gdLst/>
              <a:ahLst/>
              <a:cxnLst/>
              <a:rect l="l" t="t" r="r" b="b"/>
              <a:pathLst>
                <a:path w="2280" h="2399" extrusionOk="0">
                  <a:moveTo>
                    <a:pt x="2089" y="1"/>
                  </a:moveTo>
                  <a:cubicBezTo>
                    <a:pt x="2008" y="55"/>
                    <a:pt x="1900" y="136"/>
                    <a:pt x="1764" y="163"/>
                  </a:cubicBezTo>
                  <a:cubicBezTo>
                    <a:pt x="1601" y="272"/>
                    <a:pt x="1411" y="326"/>
                    <a:pt x="1140" y="380"/>
                  </a:cubicBezTo>
                  <a:cubicBezTo>
                    <a:pt x="985" y="413"/>
                    <a:pt x="840" y="426"/>
                    <a:pt x="707" y="426"/>
                  </a:cubicBezTo>
                  <a:cubicBezTo>
                    <a:pt x="397" y="426"/>
                    <a:pt x="153" y="356"/>
                    <a:pt x="1" y="299"/>
                  </a:cubicBezTo>
                  <a:lnTo>
                    <a:pt x="1" y="299"/>
                  </a:lnTo>
                  <a:cubicBezTo>
                    <a:pt x="55" y="516"/>
                    <a:pt x="82" y="679"/>
                    <a:pt x="109" y="841"/>
                  </a:cubicBezTo>
                  <a:cubicBezTo>
                    <a:pt x="218" y="1357"/>
                    <a:pt x="272" y="1655"/>
                    <a:pt x="326" y="1791"/>
                  </a:cubicBezTo>
                  <a:cubicBezTo>
                    <a:pt x="491" y="2237"/>
                    <a:pt x="818" y="2399"/>
                    <a:pt x="1238" y="2399"/>
                  </a:cubicBezTo>
                  <a:cubicBezTo>
                    <a:pt x="1302" y="2399"/>
                    <a:pt x="1369" y="2395"/>
                    <a:pt x="1438" y="2388"/>
                  </a:cubicBezTo>
                  <a:cubicBezTo>
                    <a:pt x="1628" y="2333"/>
                    <a:pt x="1818" y="2279"/>
                    <a:pt x="1954" y="2171"/>
                  </a:cubicBezTo>
                  <a:cubicBezTo>
                    <a:pt x="2171" y="1954"/>
                    <a:pt x="2279" y="1709"/>
                    <a:pt x="2279" y="1384"/>
                  </a:cubicBezTo>
                  <a:cubicBezTo>
                    <a:pt x="2279" y="1357"/>
                    <a:pt x="2252" y="1058"/>
                    <a:pt x="2171" y="597"/>
                  </a:cubicBezTo>
                  <a:cubicBezTo>
                    <a:pt x="2144" y="435"/>
                    <a:pt x="2117" y="245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072261" y="4555101"/>
              <a:ext cx="22933" cy="96300"/>
            </a:xfrm>
            <a:custGeom>
              <a:avLst/>
              <a:gdLst/>
              <a:ahLst/>
              <a:cxnLst/>
              <a:rect l="l" t="t" r="r" b="b"/>
              <a:pathLst>
                <a:path w="517" h="2171" extrusionOk="0">
                  <a:moveTo>
                    <a:pt x="299" y="1"/>
                  </a:moveTo>
                  <a:cubicBezTo>
                    <a:pt x="245" y="55"/>
                    <a:pt x="136" y="136"/>
                    <a:pt x="1" y="163"/>
                  </a:cubicBezTo>
                  <a:cubicBezTo>
                    <a:pt x="109" y="977"/>
                    <a:pt x="164" y="1709"/>
                    <a:pt x="164" y="2171"/>
                  </a:cubicBezTo>
                  <a:cubicBezTo>
                    <a:pt x="408" y="1954"/>
                    <a:pt x="516" y="1709"/>
                    <a:pt x="516" y="1384"/>
                  </a:cubicBezTo>
                  <a:cubicBezTo>
                    <a:pt x="516" y="1357"/>
                    <a:pt x="462" y="1058"/>
                    <a:pt x="408" y="597"/>
                  </a:cubicBezTo>
                  <a:cubicBezTo>
                    <a:pt x="381" y="435"/>
                    <a:pt x="326" y="245"/>
                    <a:pt x="299" y="1"/>
                  </a:cubicBez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908624" y="3671927"/>
              <a:ext cx="37349" cy="62455"/>
            </a:xfrm>
            <a:custGeom>
              <a:avLst/>
              <a:gdLst/>
              <a:ahLst/>
              <a:cxnLst/>
              <a:rect l="l" t="t" r="r" b="b"/>
              <a:pathLst>
                <a:path w="842" h="1408" extrusionOk="0">
                  <a:moveTo>
                    <a:pt x="248" y="1"/>
                  </a:moveTo>
                  <a:cubicBezTo>
                    <a:pt x="247" y="1"/>
                    <a:pt x="246" y="1"/>
                    <a:pt x="245" y="2"/>
                  </a:cubicBezTo>
                  <a:cubicBezTo>
                    <a:pt x="191" y="83"/>
                    <a:pt x="109" y="653"/>
                    <a:pt x="1" y="1331"/>
                  </a:cubicBezTo>
                  <a:cubicBezTo>
                    <a:pt x="80" y="1378"/>
                    <a:pt x="168" y="1407"/>
                    <a:pt x="260" y="1407"/>
                  </a:cubicBezTo>
                  <a:cubicBezTo>
                    <a:pt x="326" y="1407"/>
                    <a:pt x="394" y="1392"/>
                    <a:pt x="462" y="1358"/>
                  </a:cubicBezTo>
                  <a:cubicBezTo>
                    <a:pt x="571" y="1331"/>
                    <a:pt x="625" y="1304"/>
                    <a:pt x="706" y="1277"/>
                  </a:cubicBezTo>
                  <a:cubicBezTo>
                    <a:pt x="788" y="1222"/>
                    <a:pt x="815" y="1195"/>
                    <a:pt x="842" y="1168"/>
                  </a:cubicBezTo>
                  <a:cubicBezTo>
                    <a:pt x="551" y="507"/>
                    <a:pt x="286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988069" y="4526224"/>
              <a:ext cx="103486" cy="74254"/>
            </a:xfrm>
            <a:custGeom>
              <a:avLst/>
              <a:gdLst/>
              <a:ahLst/>
              <a:cxnLst/>
              <a:rect l="l" t="t" r="r" b="b"/>
              <a:pathLst>
                <a:path w="2333" h="1674" extrusionOk="0">
                  <a:moveTo>
                    <a:pt x="2170" y="1"/>
                  </a:moveTo>
                  <a:cubicBezTo>
                    <a:pt x="2116" y="82"/>
                    <a:pt x="2007" y="136"/>
                    <a:pt x="1872" y="191"/>
                  </a:cubicBezTo>
                  <a:cubicBezTo>
                    <a:pt x="1655" y="272"/>
                    <a:pt x="1465" y="353"/>
                    <a:pt x="1194" y="408"/>
                  </a:cubicBezTo>
                  <a:cubicBezTo>
                    <a:pt x="965" y="447"/>
                    <a:pt x="780" y="465"/>
                    <a:pt x="623" y="465"/>
                  </a:cubicBezTo>
                  <a:cubicBezTo>
                    <a:pt x="354" y="465"/>
                    <a:pt x="172" y="412"/>
                    <a:pt x="0" y="326"/>
                  </a:cubicBezTo>
                  <a:lnTo>
                    <a:pt x="0" y="326"/>
                  </a:lnTo>
                  <a:cubicBezTo>
                    <a:pt x="82" y="787"/>
                    <a:pt x="136" y="1194"/>
                    <a:pt x="217" y="1547"/>
                  </a:cubicBezTo>
                  <a:cubicBezTo>
                    <a:pt x="369" y="1604"/>
                    <a:pt x="613" y="1674"/>
                    <a:pt x="932" y="1674"/>
                  </a:cubicBezTo>
                  <a:cubicBezTo>
                    <a:pt x="1069" y="1674"/>
                    <a:pt x="1220" y="1661"/>
                    <a:pt x="1383" y="1628"/>
                  </a:cubicBezTo>
                  <a:cubicBezTo>
                    <a:pt x="1628" y="1601"/>
                    <a:pt x="1845" y="1547"/>
                    <a:pt x="2007" y="1438"/>
                  </a:cubicBezTo>
                  <a:cubicBezTo>
                    <a:pt x="2143" y="1357"/>
                    <a:pt x="2251" y="1330"/>
                    <a:pt x="2333" y="1275"/>
                  </a:cubicBezTo>
                  <a:cubicBezTo>
                    <a:pt x="2333" y="1167"/>
                    <a:pt x="2306" y="1058"/>
                    <a:pt x="2306" y="923"/>
                  </a:cubicBezTo>
                  <a:cubicBezTo>
                    <a:pt x="2306" y="814"/>
                    <a:pt x="2279" y="733"/>
                    <a:pt x="2279" y="625"/>
                  </a:cubicBezTo>
                  <a:lnTo>
                    <a:pt x="21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71063" y="4526224"/>
              <a:ext cx="20493" cy="63830"/>
            </a:xfrm>
            <a:custGeom>
              <a:avLst/>
              <a:gdLst/>
              <a:ahLst/>
              <a:cxnLst/>
              <a:rect l="l" t="t" r="r" b="b"/>
              <a:pathLst>
                <a:path w="462" h="1439" extrusionOk="0">
                  <a:moveTo>
                    <a:pt x="299" y="1"/>
                  </a:moveTo>
                  <a:cubicBezTo>
                    <a:pt x="245" y="82"/>
                    <a:pt x="136" y="136"/>
                    <a:pt x="1" y="191"/>
                  </a:cubicBezTo>
                  <a:cubicBezTo>
                    <a:pt x="55" y="625"/>
                    <a:pt x="109" y="1058"/>
                    <a:pt x="136" y="1438"/>
                  </a:cubicBezTo>
                  <a:cubicBezTo>
                    <a:pt x="272" y="1357"/>
                    <a:pt x="380" y="1330"/>
                    <a:pt x="462" y="1275"/>
                  </a:cubicBezTo>
                  <a:cubicBezTo>
                    <a:pt x="462" y="1167"/>
                    <a:pt x="435" y="1058"/>
                    <a:pt x="435" y="923"/>
                  </a:cubicBezTo>
                  <a:cubicBezTo>
                    <a:pt x="435" y="814"/>
                    <a:pt x="408" y="733"/>
                    <a:pt x="408" y="625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10914" y="4613920"/>
              <a:ext cx="40942" cy="35619"/>
            </a:xfrm>
            <a:custGeom>
              <a:avLst/>
              <a:gdLst/>
              <a:ahLst/>
              <a:cxnLst/>
              <a:rect l="l" t="t" r="r" b="b"/>
              <a:pathLst>
                <a:path w="923" h="803" extrusionOk="0">
                  <a:moveTo>
                    <a:pt x="252" y="1"/>
                  </a:moveTo>
                  <a:cubicBezTo>
                    <a:pt x="249" y="1"/>
                    <a:pt x="247" y="2"/>
                    <a:pt x="245" y="4"/>
                  </a:cubicBezTo>
                  <a:cubicBezTo>
                    <a:pt x="0" y="58"/>
                    <a:pt x="136" y="519"/>
                    <a:pt x="272" y="573"/>
                  </a:cubicBezTo>
                  <a:cubicBezTo>
                    <a:pt x="340" y="688"/>
                    <a:pt x="526" y="803"/>
                    <a:pt x="778" y="803"/>
                  </a:cubicBezTo>
                  <a:cubicBezTo>
                    <a:pt x="824" y="803"/>
                    <a:pt x="872" y="799"/>
                    <a:pt x="923" y="790"/>
                  </a:cubicBezTo>
                  <a:cubicBezTo>
                    <a:pt x="740" y="634"/>
                    <a:pt x="332" y="1"/>
                    <a:pt x="252" y="1"/>
                  </a:cubicBezTo>
                  <a:close/>
                </a:path>
              </a:pathLst>
            </a:custGeom>
            <a:solidFill>
              <a:schemeClr val="dk1">
                <a:alpha val="392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919492" y="3674234"/>
              <a:ext cx="26481" cy="55536"/>
            </a:xfrm>
            <a:custGeom>
              <a:avLst/>
              <a:gdLst/>
              <a:ahLst/>
              <a:cxnLst/>
              <a:rect l="l" t="t" r="r" b="b"/>
              <a:pathLst>
                <a:path w="597" h="1252" extrusionOk="0">
                  <a:moveTo>
                    <a:pt x="9" y="0"/>
                  </a:moveTo>
                  <a:cubicBezTo>
                    <a:pt x="6" y="0"/>
                    <a:pt x="3" y="1"/>
                    <a:pt x="0" y="4"/>
                  </a:cubicBezTo>
                  <a:cubicBezTo>
                    <a:pt x="0" y="4"/>
                    <a:pt x="190" y="574"/>
                    <a:pt x="461" y="1252"/>
                  </a:cubicBezTo>
                  <a:cubicBezTo>
                    <a:pt x="543" y="1197"/>
                    <a:pt x="570" y="1170"/>
                    <a:pt x="597" y="1143"/>
                  </a:cubicBezTo>
                  <a:cubicBezTo>
                    <a:pt x="313" y="498"/>
                    <a:pt x="78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971213" y="4656194"/>
              <a:ext cx="377837" cy="58995"/>
            </a:xfrm>
            <a:custGeom>
              <a:avLst/>
              <a:gdLst/>
              <a:ahLst/>
              <a:cxnLst/>
              <a:rect l="l" t="t" r="r" b="b"/>
              <a:pathLst>
                <a:path w="8518" h="1330" extrusionOk="0">
                  <a:moveTo>
                    <a:pt x="0" y="0"/>
                  </a:moveTo>
                  <a:lnTo>
                    <a:pt x="0" y="1329"/>
                  </a:lnTo>
                  <a:lnTo>
                    <a:pt x="8517" y="1329"/>
                  </a:lnTo>
                  <a:lnTo>
                    <a:pt x="851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85780" y="3966777"/>
              <a:ext cx="548702" cy="696635"/>
            </a:xfrm>
            <a:custGeom>
              <a:avLst/>
              <a:gdLst/>
              <a:ahLst/>
              <a:cxnLst/>
              <a:rect l="l" t="t" r="r" b="b"/>
              <a:pathLst>
                <a:path w="12370" h="15705" extrusionOk="0">
                  <a:moveTo>
                    <a:pt x="7622" y="2089"/>
                  </a:moveTo>
                  <a:lnTo>
                    <a:pt x="7622" y="2116"/>
                  </a:lnTo>
                  <a:lnTo>
                    <a:pt x="7731" y="2224"/>
                  </a:lnTo>
                  <a:lnTo>
                    <a:pt x="7053" y="2902"/>
                  </a:lnTo>
                  <a:lnTo>
                    <a:pt x="6375" y="2224"/>
                  </a:lnTo>
                  <a:lnTo>
                    <a:pt x="6510" y="2089"/>
                  </a:lnTo>
                  <a:close/>
                  <a:moveTo>
                    <a:pt x="2008" y="2116"/>
                  </a:moveTo>
                  <a:lnTo>
                    <a:pt x="2143" y="2251"/>
                  </a:lnTo>
                  <a:lnTo>
                    <a:pt x="1465" y="2929"/>
                  </a:lnTo>
                  <a:lnTo>
                    <a:pt x="787" y="2251"/>
                  </a:lnTo>
                  <a:lnTo>
                    <a:pt x="923" y="2116"/>
                  </a:lnTo>
                  <a:close/>
                  <a:moveTo>
                    <a:pt x="3879" y="2116"/>
                  </a:moveTo>
                  <a:lnTo>
                    <a:pt x="4015" y="2251"/>
                  </a:lnTo>
                  <a:lnTo>
                    <a:pt x="3337" y="2929"/>
                  </a:lnTo>
                  <a:lnTo>
                    <a:pt x="2659" y="2251"/>
                  </a:lnTo>
                  <a:lnTo>
                    <a:pt x="2794" y="2116"/>
                  </a:lnTo>
                  <a:close/>
                  <a:moveTo>
                    <a:pt x="5778" y="2116"/>
                  </a:moveTo>
                  <a:lnTo>
                    <a:pt x="5886" y="2251"/>
                  </a:lnTo>
                  <a:lnTo>
                    <a:pt x="5208" y="2929"/>
                  </a:lnTo>
                  <a:lnTo>
                    <a:pt x="4530" y="2251"/>
                  </a:lnTo>
                  <a:lnTo>
                    <a:pt x="4666" y="2116"/>
                  </a:lnTo>
                  <a:close/>
                  <a:moveTo>
                    <a:pt x="9494" y="2143"/>
                  </a:moveTo>
                  <a:lnTo>
                    <a:pt x="9602" y="2251"/>
                  </a:lnTo>
                  <a:lnTo>
                    <a:pt x="8924" y="2929"/>
                  </a:lnTo>
                  <a:lnTo>
                    <a:pt x="8273" y="2251"/>
                  </a:lnTo>
                  <a:lnTo>
                    <a:pt x="8382" y="2143"/>
                  </a:lnTo>
                  <a:close/>
                  <a:moveTo>
                    <a:pt x="11366" y="2143"/>
                  </a:moveTo>
                  <a:lnTo>
                    <a:pt x="11447" y="2251"/>
                  </a:lnTo>
                  <a:lnTo>
                    <a:pt x="10769" y="2929"/>
                  </a:lnTo>
                  <a:lnTo>
                    <a:pt x="10145" y="2251"/>
                  </a:lnTo>
                  <a:lnTo>
                    <a:pt x="10226" y="2143"/>
                  </a:lnTo>
                  <a:close/>
                  <a:moveTo>
                    <a:pt x="11610" y="2658"/>
                  </a:moveTo>
                  <a:lnTo>
                    <a:pt x="11528" y="3580"/>
                  </a:lnTo>
                  <a:lnTo>
                    <a:pt x="11094" y="3174"/>
                  </a:lnTo>
                  <a:lnTo>
                    <a:pt x="11610" y="2658"/>
                  </a:lnTo>
                  <a:close/>
                  <a:moveTo>
                    <a:pt x="733" y="2767"/>
                  </a:moveTo>
                  <a:lnTo>
                    <a:pt x="1221" y="3201"/>
                  </a:lnTo>
                  <a:lnTo>
                    <a:pt x="814" y="3608"/>
                  </a:lnTo>
                  <a:lnTo>
                    <a:pt x="733" y="2767"/>
                  </a:lnTo>
                  <a:close/>
                  <a:moveTo>
                    <a:pt x="9901" y="2495"/>
                  </a:moveTo>
                  <a:lnTo>
                    <a:pt x="10579" y="3174"/>
                  </a:lnTo>
                  <a:lnTo>
                    <a:pt x="9901" y="3852"/>
                  </a:lnTo>
                  <a:lnTo>
                    <a:pt x="9223" y="3174"/>
                  </a:lnTo>
                  <a:lnTo>
                    <a:pt x="9901" y="2495"/>
                  </a:lnTo>
                  <a:close/>
                  <a:moveTo>
                    <a:pt x="2415" y="2523"/>
                  </a:moveTo>
                  <a:lnTo>
                    <a:pt x="3093" y="3201"/>
                  </a:lnTo>
                  <a:lnTo>
                    <a:pt x="2415" y="3879"/>
                  </a:lnTo>
                  <a:lnTo>
                    <a:pt x="1737" y="3201"/>
                  </a:lnTo>
                  <a:lnTo>
                    <a:pt x="2415" y="2523"/>
                  </a:lnTo>
                  <a:close/>
                  <a:moveTo>
                    <a:pt x="4286" y="2523"/>
                  </a:moveTo>
                  <a:lnTo>
                    <a:pt x="4964" y="3201"/>
                  </a:lnTo>
                  <a:lnTo>
                    <a:pt x="4286" y="3879"/>
                  </a:lnTo>
                  <a:lnTo>
                    <a:pt x="3608" y="3201"/>
                  </a:lnTo>
                  <a:lnTo>
                    <a:pt x="4286" y="2523"/>
                  </a:lnTo>
                  <a:close/>
                  <a:moveTo>
                    <a:pt x="6131" y="2523"/>
                  </a:moveTo>
                  <a:lnTo>
                    <a:pt x="6809" y="3201"/>
                  </a:lnTo>
                  <a:lnTo>
                    <a:pt x="6131" y="3879"/>
                  </a:lnTo>
                  <a:lnTo>
                    <a:pt x="5453" y="3201"/>
                  </a:lnTo>
                  <a:lnTo>
                    <a:pt x="6131" y="2523"/>
                  </a:lnTo>
                  <a:close/>
                  <a:moveTo>
                    <a:pt x="8029" y="2523"/>
                  </a:moveTo>
                  <a:lnTo>
                    <a:pt x="8707" y="3201"/>
                  </a:lnTo>
                  <a:lnTo>
                    <a:pt x="8029" y="3879"/>
                  </a:lnTo>
                  <a:lnTo>
                    <a:pt x="7351" y="3201"/>
                  </a:lnTo>
                  <a:lnTo>
                    <a:pt x="8029" y="2523"/>
                  </a:lnTo>
                  <a:close/>
                  <a:moveTo>
                    <a:pt x="5208" y="3445"/>
                  </a:moveTo>
                  <a:lnTo>
                    <a:pt x="5886" y="4123"/>
                  </a:lnTo>
                  <a:lnTo>
                    <a:pt x="5208" y="4801"/>
                  </a:lnTo>
                  <a:lnTo>
                    <a:pt x="4530" y="4123"/>
                  </a:lnTo>
                  <a:lnTo>
                    <a:pt x="5208" y="3445"/>
                  </a:lnTo>
                  <a:close/>
                  <a:moveTo>
                    <a:pt x="7080" y="3445"/>
                  </a:moveTo>
                  <a:lnTo>
                    <a:pt x="7758" y="4123"/>
                  </a:lnTo>
                  <a:lnTo>
                    <a:pt x="7080" y="4801"/>
                  </a:lnTo>
                  <a:lnTo>
                    <a:pt x="6402" y="4123"/>
                  </a:lnTo>
                  <a:lnTo>
                    <a:pt x="7080" y="3445"/>
                  </a:lnTo>
                  <a:close/>
                  <a:moveTo>
                    <a:pt x="8951" y="3445"/>
                  </a:moveTo>
                  <a:lnTo>
                    <a:pt x="9630" y="4123"/>
                  </a:lnTo>
                  <a:lnTo>
                    <a:pt x="8951" y="4801"/>
                  </a:lnTo>
                  <a:lnTo>
                    <a:pt x="8273" y="4123"/>
                  </a:lnTo>
                  <a:lnTo>
                    <a:pt x="8951" y="3445"/>
                  </a:lnTo>
                  <a:close/>
                  <a:moveTo>
                    <a:pt x="1465" y="3472"/>
                  </a:moveTo>
                  <a:lnTo>
                    <a:pt x="2143" y="4150"/>
                  </a:lnTo>
                  <a:lnTo>
                    <a:pt x="1465" y="4828"/>
                  </a:lnTo>
                  <a:lnTo>
                    <a:pt x="841" y="4204"/>
                  </a:lnTo>
                  <a:lnTo>
                    <a:pt x="841" y="4069"/>
                  </a:lnTo>
                  <a:lnTo>
                    <a:pt x="1465" y="3472"/>
                  </a:lnTo>
                  <a:close/>
                  <a:moveTo>
                    <a:pt x="3364" y="3472"/>
                  </a:moveTo>
                  <a:lnTo>
                    <a:pt x="4042" y="4150"/>
                  </a:lnTo>
                  <a:lnTo>
                    <a:pt x="3364" y="4828"/>
                  </a:lnTo>
                  <a:lnTo>
                    <a:pt x="2686" y="4150"/>
                  </a:lnTo>
                  <a:lnTo>
                    <a:pt x="3364" y="3472"/>
                  </a:lnTo>
                  <a:close/>
                  <a:moveTo>
                    <a:pt x="10850" y="3445"/>
                  </a:moveTo>
                  <a:lnTo>
                    <a:pt x="11501" y="4069"/>
                  </a:lnTo>
                  <a:lnTo>
                    <a:pt x="11501" y="4177"/>
                  </a:lnTo>
                  <a:lnTo>
                    <a:pt x="10877" y="4828"/>
                  </a:lnTo>
                  <a:lnTo>
                    <a:pt x="10172" y="4123"/>
                  </a:lnTo>
                  <a:lnTo>
                    <a:pt x="10850" y="3445"/>
                  </a:lnTo>
                  <a:close/>
                  <a:moveTo>
                    <a:pt x="950" y="4774"/>
                  </a:moveTo>
                  <a:lnTo>
                    <a:pt x="1221" y="5099"/>
                  </a:lnTo>
                  <a:lnTo>
                    <a:pt x="977" y="5343"/>
                  </a:lnTo>
                  <a:lnTo>
                    <a:pt x="950" y="4774"/>
                  </a:lnTo>
                  <a:close/>
                  <a:moveTo>
                    <a:pt x="11393" y="4747"/>
                  </a:moveTo>
                  <a:lnTo>
                    <a:pt x="11366" y="5343"/>
                  </a:lnTo>
                  <a:lnTo>
                    <a:pt x="11094" y="5072"/>
                  </a:lnTo>
                  <a:lnTo>
                    <a:pt x="11393" y="4747"/>
                  </a:lnTo>
                  <a:close/>
                  <a:moveTo>
                    <a:pt x="2415" y="4394"/>
                  </a:moveTo>
                  <a:lnTo>
                    <a:pt x="3093" y="5072"/>
                  </a:lnTo>
                  <a:lnTo>
                    <a:pt x="2415" y="5750"/>
                  </a:lnTo>
                  <a:lnTo>
                    <a:pt x="1737" y="5072"/>
                  </a:lnTo>
                  <a:lnTo>
                    <a:pt x="2415" y="4394"/>
                  </a:lnTo>
                  <a:close/>
                  <a:moveTo>
                    <a:pt x="4286" y="4394"/>
                  </a:moveTo>
                  <a:lnTo>
                    <a:pt x="4964" y="5072"/>
                  </a:lnTo>
                  <a:lnTo>
                    <a:pt x="4286" y="5750"/>
                  </a:lnTo>
                  <a:lnTo>
                    <a:pt x="3608" y="5072"/>
                  </a:lnTo>
                  <a:lnTo>
                    <a:pt x="4286" y="4394"/>
                  </a:lnTo>
                  <a:close/>
                  <a:moveTo>
                    <a:pt x="6131" y="4394"/>
                  </a:moveTo>
                  <a:lnTo>
                    <a:pt x="6809" y="5072"/>
                  </a:lnTo>
                  <a:lnTo>
                    <a:pt x="6131" y="5750"/>
                  </a:lnTo>
                  <a:lnTo>
                    <a:pt x="5453" y="5072"/>
                  </a:lnTo>
                  <a:lnTo>
                    <a:pt x="6131" y="4394"/>
                  </a:lnTo>
                  <a:close/>
                  <a:moveTo>
                    <a:pt x="8029" y="4394"/>
                  </a:moveTo>
                  <a:lnTo>
                    <a:pt x="8707" y="5072"/>
                  </a:lnTo>
                  <a:lnTo>
                    <a:pt x="8029" y="5750"/>
                  </a:lnTo>
                  <a:lnTo>
                    <a:pt x="7351" y="5072"/>
                  </a:lnTo>
                  <a:lnTo>
                    <a:pt x="8029" y="4394"/>
                  </a:lnTo>
                  <a:close/>
                  <a:moveTo>
                    <a:pt x="9901" y="4394"/>
                  </a:moveTo>
                  <a:lnTo>
                    <a:pt x="10579" y="5072"/>
                  </a:lnTo>
                  <a:lnTo>
                    <a:pt x="9901" y="5750"/>
                  </a:lnTo>
                  <a:lnTo>
                    <a:pt x="9223" y="5072"/>
                  </a:lnTo>
                  <a:lnTo>
                    <a:pt x="9901" y="4394"/>
                  </a:lnTo>
                  <a:close/>
                  <a:moveTo>
                    <a:pt x="10850" y="5289"/>
                  </a:moveTo>
                  <a:lnTo>
                    <a:pt x="11338" y="5777"/>
                  </a:lnTo>
                  <a:lnTo>
                    <a:pt x="11284" y="6211"/>
                  </a:lnTo>
                  <a:lnTo>
                    <a:pt x="10850" y="6645"/>
                  </a:lnTo>
                  <a:lnTo>
                    <a:pt x="10172" y="5967"/>
                  </a:lnTo>
                  <a:lnTo>
                    <a:pt x="10850" y="5289"/>
                  </a:lnTo>
                  <a:close/>
                  <a:moveTo>
                    <a:pt x="1492" y="5343"/>
                  </a:moveTo>
                  <a:lnTo>
                    <a:pt x="2171" y="6022"/>
                  </a:lnTo>
                  <a:lnTo>
                    <a:pt x="1492" y="6700"/>
                  </a:lnTo>
                  <a:lnTo>
                    <a:pt x="1058" y="6239"/>
                  </a:lnTo>
                  <a:lnTo>
                    <a:pt x="1031" y="5805"/>
                  </a:lnTo>
                  <a:lnTo>
                    <a:pt x="1492" y="5343"/>
                  </a:lnTo>
                  <a:close/>
                  <a:moveTo>
                    <a:pt x="3364" y="5343"/>
                  </a:moveTo>
                  <a:lnTo>
                    <a:pt x="4042" y="6022"/>
                  </a:lnTo>
                  <a:lnTo>
                    <a:pt x="3364" y="6700"/>
                  </a:lnTo>
                  <a:lnTo>
                    <a:pt x="2686" y="6022"/>
                  </a:lnTo>
                  <a:lnTo>
                    <a:pt x="3364" y="5343"/>
                  </a:lnTo>
                  <a:close/>
                  <a:moveTo>
                    <a:pt x="5208" y="5343"/>
                  </a:moveTo>
                  <a:lnTo>
                    <a:pt x="5886" y="6022"/>
                  </a:lnTo>
                  <a:lnTo>
                    <a:pt x="5208" y="6700"/>
                  </a:lnTo>
                  <a:lnTo>
                    <a:pt x="4530" y="6022"/>
                  </a:lnTo>
                  <a:lnTo>
                    <a:pt x="5208" y="5343"/>
                  </a:lnTo>
                  <a:close/>
                  <a:moveTo>
                    <a:pt x="7080" y="5343"/>
                  </a:moveTo>
                  <a:lnTo>
                    <a:pt x="7758" y="6022"/>
                  </a:lnTo>
                  <a:lnTo>
                    <a:pt x="7080" y="6700"/>
                  </a:lnTo>
                  <a:lnTo>
                    <a:pt x="6402" y="6022"/>
                  </a:lnTo>
                  <a:lnTo>
                    <a:pt x="7080" y="5343"/>
                  </a:lnTo>
                  <a:close/>
                  <a:moveTo>
                    <a:pt x="8951" y="5343"/>
                  </a:moveTo>
                  <a:lnTo>
                    <a:pt x="9630" y="6022"/>
                  </a:lnTo>
                  <a:lnTo>
                    <a:pt x="8951" y="6700"/>
                  </a:lnTo>
                  <a:lnTo>
                    <a:pt x="8273" y="6022"/>
                  </a:lnTo>
                  <a:lnTo>
                    <a:pt x="8951" y="5343"/>
                  </a:lnTo>
                  <a:close/>
                  <a:moveTo>
                    <a:pt x="1086" y="6835"/>
                  </a:moveTo>
                  <a:lnTo>
                    <a:pt x="1221" y="6971"/>
                  </a:lnTo>
                  <a:lnTo>
                    <a:pt x="1113" y="7052"/>
                  </a:lnTo>
                  <a:lnTo>
                    <a:pt x="1086" y="6835"/>
                  </a:lnTo>
                  <a:close/>
                  <a:moveTo>
                    <a:pt x="11257" y="6835"/>
                  </a:moveTo>
                  <a:lnTo>
                    <a:pt x="11230" y="7052"/>
                  </a:lnTo>
                  <a:lnTo>
                    <a:pt x="11121" y="6971"/>
                  </a:lnTo>
                  <a:lnTo>
                    <a:pt x="11257" y="6835"/>
                  </a:lnTo>
                  <a:close/>
                  <a:moveTo>
                    <a:pt x="8029" y="6239"/>
                  </a:moveTo>
                  <a:lnTo>
                    <a:pt x="8707" y="6917"/>
                  </a:lnTo>
                  <a:lnTo>
                    <a:pt x="8029" y="7595"/>
                  </a:lnTo>
                  <a:lnTo>
                    <a:pt x="7351" y="6917"/>
                  </a:lnTo>
                  <a:lnTo>
                    <a:pt x="8029" y="6239"/>
                  </a:lnTo>
                  <a:close/>
                  <a:moveTo>
                    <a:pt x="9901" y="6239"/>
                  </a:moveTo>
                  <a:lnTo>
                    <a:pt x="10579" y="6917"/>
                  </a:lnTo>
                  <a:lnTo>
                    <a:pt x="9901" y="7595"/>
                  </a:lnTo>
                  <a:lnTo>
                    <a:pt x="9223" y="6917"/>
                  </a:lnTo>
                  <a:lnTo>
                    <a:pt x="9901" y="6239"/>
                  </a:lnTo>
                  <a:close/>
                  <a:moveTo>
                    <a:pt x="2415" y="6293"/>
                  </a:moveTo>
                  <a:lnTo>
                    <a:pt x="3093" y="6971"/>
                  </a:lnTo>
                  <a:lnTo>
                    <a:pt x="2415" y="7649"/>
                  </a:lnTo>
                  <a:lnTo>
                    <a:pt x="1737" y="6971"/>
                  </a:lnTo>
                  <a:lnTo>
                    <a:pt x="2415" y="6293"/>
                  </a:lnTo>
                  <a:close/>
                  <a:moveTo>
                    <a:pt x="4286" y="6293"/>
                  </a:moveTo>
                  <a:lnTo>
                    <a:pt x="4964" y="6971"/>
                  </a:lnTo>
                  <a:lnTo>
                    <a:pt x="4286" y="7649"/>
                  </a:lnTo>
                  <a:lnTo>
                    <a:pt x="3608" y="6971"/>
                  </a:lnTo>
                  <a:lnTo>
                    <a:pt x="4286" y="6293"/>
                  </a:lnTo>
                  <a:close/>
                  <a:moveTo>
                    <a:pt x="6185" y="6293"/>
                  </a:moveTo>
                  <a:lnTo>
                    <a:pt x="6863" y="6971"/>
                  </a:lnTo>
                  <a:lnTo>
                    <a:pt x="6185" y="7649"/>
                  </a:lnTo>
                  <a:lnTo>
                    <a:pt x="5507" y="6971"/>
                  </a:lnTo>
                  <a:lnTo>
                    <a:pt x="6185" y="6293"/>
                  </a:lnTo>
                  <a:close/>
                  <a:moveTo>
                    <a:pt x="1465" y="7188"/>
                  </a:moveTo>
                  <a:lnTo>
                    <a:pt x="2143" y="7866"/>
                  </a:lnTo>
                  <a:lnTo>
                    <a:pt x="1465" y="8544"/>
                  </a:lnTo>
                  <a:lnTo>
                    <a:pt x="1194" y="8273"/>
                  </a:lnTo>
                  <a:lnTo>
                    <a:pt x="1140" y="7541"/>
                  </a:lnTo>
                  <a:lnTo>
                    <a:pt x="1465" y="7188"/>
                  </a:lnTo>
                  <a:close/>
                  <a:moveTo>
                    <a:pt x="5208" y="7188"/>
                  </a:moveTo>
                  <a:lnTo>
                    <a:pt x="5886" y="7866"/>
                  </a:lnTo>
                  <a:lnTo>
                    <a:pt x="5208" y="8544"/>
                  </a:lnTo>
                  <a:lnTo>
                    <a:pt x="4530" y="7866"/>
                  </a:lnTo>
                  <a:lnTo>
                    <a:pt x="5208" y="7188"/>
                  </a:lnTo>
                  <a:close/>
                  <a:moveTo>
                    <a:pt x="7080" y="7188"/>
                  </a:moveTo>
                  <a:lnTo>
                    <a:pt x="7758" y="7866"/>
                  </a:lnTo>
                  <a:lnTo>
                    <a:pt x="7080" y="8544"/>
                  </a:lnTo>
                  <a:lnTo>
                    <a:pt x="6402" y="7866"/>
                  </a:lnTo>
                  <a:lnTo>
                    <a:pt x="7080" y="7188"/>
                  </a:lnTo>
                  <a:close/>
                  <a:moveTo>
                    <a:pt x="8951" y="7188"/>
                  </a:moveTo>
                  <a:lnTo>
                    <a:pt x="9630" y="7866"/>
                  </a:lnTo>
                  <a:lnTo>
                    <a:pt x="8951" y="8544"/>
                  </a:lnTo>
                  <a:lnTo>
                    <a:pt x="8273" y="7866"/>
                  </a:lnTo>
                  <a:lnTo>
                    <a:pt x="8951" y="7188"/>
                  </a:lnTo>
                  <a:close/>
                  <a:moveTo>
                    <a:pt x="10850" y="7188"/>
                  </a:moveTo>
                  <a:lnTo>
                    <a:pt x="11203" y="7541"/>
                  </a:lnTo>
                  <a:lnTo>
                    <a:pt x="11121" y="8273"/>
                  </a:lnTo>
                  <a:lnTo>
                    <a:pt x="10850" y="8544"/>
                  </a:lnTo>
                  <a:lnTo>
                    <a:pt x="10172" y="7866"/>
                  </a:lnTo>
                  <a:lnTo>
                    <a:pt x="10850" y="7188"/>
                  </a:lnTo>
                  <a:close/>
                  <a:moveTo>
                    <a:pt x="3364" y="7242"/>
                  </a:moveTo>
                  <a:lnTo>
                    <a:pt x="4042" y="7920"/>
                  </a:lnTo>
                  <a:lnTo>
                    <a:pt x="3364" y="8598"/>
                  </a:lnTo>
                  <a:lnTo>
                    <a:pt x="2686" y="7920"/>
                  </a:lnTo>
                  <a:lnTo>
                    <a:pt x="3364" y="7242"/>
                  </a:lnTo>
                  <a:close/>
                  <a:moveTo>
                    <a:pt x="2415" y="8137"/>
                  </a:moveTo>
                  <a:lnTo>
                    <a:pt x="3093" y="8815"/>
                  </a:lnTo>
                  <a:lnTo>
                    <a:pt x="2415" y="9493"/>
                  </a:lnTo>
                  <a:lnTo>
                    <a:pt x="1737" y="8815"/>
                  </a:lnTo>
                  <a:lnTo>
                    <a:pt x="2415" y="8137"/>
                  </a:lnTo>
                  <a:close/>
                  <a:moveTo>
                    <a:pt x="4286" y="8137"/>
                  </a:moveTo>
                  <a:lnTo>
                    <a:pt x="4964" y="8815"/>
                  </a:lnTo>
                  <a:lnTo>
                    <a:pt x="4286" y="9493"/>
                  </a:lnTo>
                  <a:lnTo>
                    <a:pt x="3608" y="8815"/>
                  </a:lnTo>
                  <a:lnTo>
                    <a:pt x="4286" y="8137"/>
                  </a:lnTo>
                  <a:close/>
                  <a:moveTo>
                    <a:pt x="6185" y="8137"/>
                  </a:moveTo>
                  <a:lnTo>
                    <a:pt x="6863" y="8815"/>
                  </a:lnTo>
                  <a:lnTo>
                    <a:pt x="6185" y="9493"/>
                  </a:lnTo>
                  <a:lnTo>
                    <a:pt x="5507" y="8815"/>
                  </a:lnTo>
                  <a:lnTo>
                    <a:pt x="6185" y="8137"/>
                  </a:lnTo>
                  <a:close/>
                  <a:moveTo>
                    <a:pt x="8029" y="8137"/>
                  </a:moveTo>
                  <a:lnTo>
                    <a:pt x="8707" y="8815"/>
                  </a:lnTo>
                  <a:lnTo>
                    <a:pt x="8029" y="9493"/>
                  </a:lnTo>
                  <a:lnTo>
                    <a:pt x="7351" y="8815"/>
                  </a:lnTo>
                  <a:lnTo>
                    <a:pt x="8029" y="8137"/>
                  </a:lnTo>
                  <a:close/>
                  <a:moveTo>
                    <a:pt x="9901" y="8137"/>
                  </a:moveTo>
                  <a:lnTo>
                    <a:pt x="10579" y="8815"/>
                  </a:lnTo>
                  <a:lnTo>
                    <a:pt x="9901" y="9493"/>
                  </a:lnTo>
                  <a:lnTo>
                    <a:pt x="9223" y="8815"/>
                  </a:lnTo>
                  <a:lnTo>
                    <a:pt x="9901" y="8137"/>
                  </a:lnTo>
                  <a:close/>
                  <a:moveTo>
                    <a:pt x="1492" y="9087"/>
                  </a:moveTo>
                  <a:lnTo>
                    <a:pt x="2171" y="9765"/>
                  </a:lnTo>
                  <a:lnTo>
                    <a:pt x="1492" y="10443"/>
                  </a:lnTo>
                  <a:lnTo>
                    <a:pt x="1411" y="10389"/>
                  </a:lnTo>
                  <a:lnTo>
                    <a:pt x="1330" y="9304"/>
                  </a:lnTo>
                  <a:lnTo>
                    <a:pt x="1492" y="9087"/>
                  </a:lnTo>
                  <a:close/>
                  <a:moveTo>
                    <a:pt x="3364" y="9087"/>
                  </a:moveTo>
                  <a:lnTo>
                    <a:pt x="4042" y="9765"/>
                  </a:lnTo>
                  <a:lnTo>
                    <a:pt x="3364" y="10443"/>
                  </a:lnTo>
                  <a:lnTo>
                    <a:pt x="2686" y="9765"/>
                  </a:lnTo>
                  <a:lnTo>
                    <a:pt x="3364" y="9087"/>
                  </a:lnTo>
                  <a:close/>
                  <a:moveTo>
                    <a:pt x="5208" y="9087"/>
                  </a:moveTo>
                  <a:lnTo>
                    <a:pt x="5886" y="9765"/>
                  </a:lnTo>
                  <a:lnTo>
                    <a:pt x="5208" y="10443"/>
                  </a:lnTo>
                  <a:lnTo>
                    <a:pt x="4530" y="9765"/>
                  </a:lnTo>
                  <a:lnTo>
                    <a:pt x="5208" y="9087"/>
                  </a:lnTo>
                  <a:close/>
                  <a:moveTo>
                    <a:pt x="7080" y="9087"/>
                  </a:moveTo>
                  <a:lnTo>
                    <a:pt x="7758" y="9765"/>
                  </a:lnTo>
                  <a:lnTo>
                    <a:pt x="7080" y="10443"/>
                  </a:lnTo>
                  <a:lnTo>
                    <a:pt x="6402" y="9765"/>
                  </a:lnTo>
                  <a:lnTo>
                    <a:pt x="7080" y="9087"/>
                  </a:lnTo>
                  <a:close/>
                  <a:moveTo>
                    <a:pt x="8979" y="9087"/>
                  </a:moveTo>
                  <a:lnTo>
                    <a:pt x="9657" y="9765"/>
                  </a:lnTo>
                  <a:lnTo>
                    <a:pt x="8979" y="10443"/>
                  </a:lnTo>
                  <a:lnTo>
                    <a:pt x="8301" y="9765"/>
                  </a:lnTo>
                  <a:lnTo>
                    <a:pt x="8979" y="9087"/>
                  </a:lnTo>
                  <a:close/>
                  <a:moveTo>
                    <a:pt x="10823" y="9087"/>
                  </a:moveTo>
                  <a:lnTo>
                    <a:pt x="10986" y="9276"/>
                  </a:lnTo>
                  <a:lnTo>
                    <a:pt x="10932" y="10361"/>
                  </a:lnTo>
                  <a:lnTo>
                    <a:pt x="10823" y="10443"/>
                  </a:lnTo>
                  <a:lnTo>
                    <a:pt x="10145" y="9765"/>
                  </a:lnTo>
                  <a:lnTo>
                    <a:pt x="10823" y="9087"/>
                  </a:lnTo>
                  <a:close/>
                  <a:moveTo>
                    <a:pt x="8029" y="10009"/>
                  </a:moveTo>
                  <a:lnTo>
                    <a:pt x="8707" y="10687"/>
                  </a:lnTo>
                  <a:lnTo>
                    <a:pt x="8029" y="11365"/>
                  </a:lnTo>
                  <a:lnTo>
                    <a:pt x="7351" y="10687"/>
                  </a:lnTo>
                  <a:lnTo>
                    <a:pt x="8029" y="10009"/>
                  </a:lnTo>
                  <a:close/>
                  <a:moveTo>
                    <a:pt x="9901" y="10009"/>
                  </a:moveTo>
                  <a:lnTo>
                    <a:pt x="10579" y="10687"/>
                  </a:lnTo>
                  <a:lnTo>
                    <a:pt x="9901" y="11365"/>
                  </a:lnTo>
                  <a:lnTo>
                    <a:pt x="9223" y="10687"/>
                  </a:lnTo>
                  <a:lnTo>
                    <a:pt x="9901" y="10009"/>
                  </a:lnTo>
                  <a:close/>
                  <a:moveTo>
                    <a:pt x="2415" y="10036"/>
                  </a:moveTo>
                  <a:lnTo>
                    <a:pt x="3093" y="10714"/>
                  </a:lnTo>
                  <a:lnTo>
                    <a:pt x="2415" y="11392"/>
                  </a:lnTo>
                  <a:lnTo>
                    <a:pt x="1737" y="10714"/>
                  </a:lnTo>
                  <a:lnTo>
                    <a:pt x="2415" y="10036"/>
                  </a:lnTo>
                  <a:close/>
                  <a:moveTo>
                    <a:pt x="4286" y="10036"/>
                  </a:moveTo>
                  <a:lnTo>
                    <a:pt x="4964" y="10714"/>
                  </a:lnTo>
                  <a:lnTo>
                    <a:pt x="4286" y="11392"/>
                  </a:lnTo>
                  <a:lnTo>
                    <a:pt x="3608" y="10714"/>
                  </a:lnTo>
                  <a:lnTo>
                    <a:pt x="4286" y="10036"/>
                  </a:lnTo>
                  <a:close/>
                  <a:moveTo>
                    <a:pt x="6185" y="10036"/>
                  </a:moveTo>
                  <a:lnTo>
                    <a:pt x="6863" y="10714"/>
                  </a:lnTo>
                  <a:lnTo>
                    <a:pt x="6185" y="11392"/>
                  </a:lnTo>
                  <a:lnTo>
                    <a:pt x="5507" y="10714"/>
                  </a:lnTo>
                  <a:lnTo>
                    <a:pt x="6185" y="10036"/>
                  </a:lnTo>
                  <a:close/>
                  <a:moveTo>
                    <a:pt x="1492" y="10958"/>
                  </a:moveTo>
                  <a:lnTo>
                    <a:pt x="2171" y="11663"/>
                  </a:lnTo>
                  <a:lnTo>
                    <a:pt x="1574" y="12260"/>
                  </a:lnTo>
                  <a:lnTo>
                    <a:pt x="1465" y="10985"/>
                  </a:lnTo>
                  <a:lnTo>
                    <a:pt x="1492" y="10958"/>
                  </a:lnTo>
                  <a:close/>
                  <a:moveTo>
                    <a:pt x="10850" y="10958"/>
                  </a:moveTo>
                  <a:lnTo>
                    <a:pt x="10769" y="12260"/>
                  </a:lnTo>
                  <a:lnTo>
                    <a:pt x="10172" y="11636"/>
                  </a:lnTo>
                  <a:lnTo>
                    <a:pt x="10850" y="10958"/>
                  </a:lnTo>
                  <a:close/>
                  <a:moveTo>
                    <a:pt x="5208" y="10958"/>
                  </a:moveTo>
                  <a:lnTo>
                    <a:pt x="5886" y="11636"/>
                  </a:lnTo>
                  <a:lnTo>
                    <a:pt x="5208" y="12314"/>
                  </a:lnTo>
                  <a:lnTo>
                    <a:pt x="4530" y="11636"/>
                  </a:lnTo>
                  <a:lnTo>
                    <a:pt x="5208" y="10958"/>
                  </a:lnTo>
                  <a:close/>
                  <a:moveTo>
                    <a:pt x="7134" y="10958"/>
                  </a:moveTo>
                  <a:lnTo>
                    <a:pt x="7812" y="11636"/>
                  </a:lnTo>
                  <a:lnTo>
                    <a:pt x="7134" y="12314"/>
                  </a:lnTo>
                  <a:lnTo>
                    <a:pt x="6456" y="11636"/>
                  </a:lnTo>
                  <a:lnTo>
                    <a:pt x="7134" y="10958"/>
                  </a:lnTo>
                  <a:close/>
                  <a:moveTo>
                    <a:pt x="8979" y="10958"/>
                  </a:moveTo>
                  <a:lnTo>
                    <a:pt x="9657" y="11636"/>
                  </a:lnTo>
                  <a:lnTo>
                    <a:pt x="8979" y="12314"/>
                  </a:lnTo>
                  <a:lnTo>
                    <a:pt x="8301" y="11636"/>
                  </a:lnTo>
                  <a:lnTo>
                    <a:pt x="8979" y="10958"/>
                  </a:lnTo>
                  <a:close/>
                  <a:moveTo>
                    <a:pt x="3364" y="10985"/>
                  </a:moveTo>
                  <a:lnTo>
                    <a:pt x="4042" y="11663"/>
                  </a:lnTo>
                  <a:lnTo>
                    <a:pt x="3364" y="12341"/>
                  </a:lnTo>
                  <a:lnTo>
                    <a:pt x="2686" y="11663"/>
                  </a:lnTo>
                  <a:lnTo>
                    <a:pt x="3364" y="10985"/>
                  </a:lnTo>
                  <a:close/>
                  <a:moveTo>
                    <a:pt x="2442" y="11907"/>
                  </a:moveTo>
                  <a:lnTo>
                    <a:pt x="3120" y="12586"/>
                  </a:lnTo>
                  <a:lnTo>
                    <a:pt x="2442" y="13264"/>
                  </a:lnTo>
                  <a:lnTo>
                    <a:pt x="1764" y="12586"/>
                  </a:lnTo>
                  <a:lnTo>
                    <a:pt x="2442" y="11907"/>
                  </a:lnTo>
                  <a:close/>
                  <a:moveTo>
                    <a:pt x="4313" y="11907"/>
                  </a:moveTo>
                  <a:lnTo>
                    <a:pt x="4991" y="12586"/>
                  </a:lnTo>
                  <a:lnTo>
                    <a:pt x="4313" y="13264"/>
                  </a:lnTo>
                  <a:lnTo>
                    <a:pt x="3635" y="12586"/>
                  </a:lnTo>
                  <a:lnTo>
                    <a:pt x="4313" y="11907"/>
                  </a:lnTo>
                  <a:close/>
                  <a:moveTo>
                    <a:pt x="6185" y="11907"/>
                  </a:moveTo>
                  <a:lnTo>
                    <a:pt x="6863" y="12586"/>
                  </a:lnTo>
                  <a:lnTo>
                    <a:pt x="6185" y="13264"/>
                  </a:lnTo>
                  <a:lnTo>
                    <a:pt x="5507" y="12586"/>
                  </a:lnTo>
                  <a:lnTo>
                    <a:pt x="6185" y="11907"/>
                  </a:lnTo>
                  <a:close/>
                  <a:moveTo>
                    <a:pt x="8029" y="11907"/>
                  </a:moveTo>
                  <a:lnTo>
                    <a:pt x="8707" y="12586"/>
                  </a:lnTo>
                  <a:lnTo>
                    <a:pt x="8029" y="13264"/>
                  </a:lnTo>
                  <a:lnTo>
                    <a:pt x="7351" y="12586"/>
                  </a:lnTo>
                  <a:lnTo>
                    <a:pt x="8029" y="11907"/>
                  </a:lnTo>
                  <a:close/>
                  <a:moveTo>
                    <a:pt x="9901" y="11907"/>
                  </a:moveTo>
                  <a:lnTo>
                    <a:pt x="10579" y="12586"/>
                  </a:lnTo>
                  <a:lnTo>
                    <a:pt x="9901" y="13264"/>
                  </a:lnTo>
                  <a:lnTo>
                    <a:pt x="9223" y="12586"/>
                  </a:lnTo>
                  <a:lnTo>
                    <a:pt x="9901" y="11907"/>
                  </a:lnTo>
                  <a:close/>
                  <a:moveTo>
                    <a:pt x="1628" y="12992"/>
                  </a:moveTo>
                  <a:lnTo>
                    <a:pt x="2171" y="13535"/>
                  </a:lnTo>
                  <a:lnTo>
                    <a:pt x="1737" y="13969"/>
                  </a:lnTo>
                  <a:lnTo>
                    <a:pt x="1628" y="12992"/>
                  </a:lnTo>
                  <a:close/>
                  <a:moveTo>
                    <a:pt x="10715" y="12992"/>
                  </a:moveTo>
                  <a:lnTo>
                    <a:pt x="10633" y="13969"/>
                  </a:lnTo>
                  <a:lnTo>
                    <a:pt x="10172" y="13535"/>
                  </a:lnTo>
                  <a:lnTo>
                    <a:pt x="10715" y="12992"/>
                  </a:lnTo>
                  <a:close/>
                  <a:moveTo>
                    <a:pt x="3364" y="12857"/>
                  </a:moveTo>
                  <a:lnTo>
                    <a:pt x="4042" y="13535"/>
                  </a:lnTo>
                  <a:lnTo>
                    <a:pt x="3364" y="14213"/>
                  </a:lnTo>
                  <a:lnTo>
                    <a:pt x="2686" y="13535"/>
                  </a:lnTo>
                  <a:lnTo>
                    <a:pt x="3364" y="12857"/>
                  </a:lnTo>
                  <a:close/>
                  <a:moveTo>
                    <a:pt x="5208" y="12857"/>
                  </a:moveTo>
                  <a:lnTo>
                    <a:pt x="5886" y="13535"/>
                  </a:lnTo>
                  <a:lnTo>
                    <a:pt x="5208" y="14213"/>
                  </a:lnTo>
                  <a:lnTo>
                    <a:pt x="4530" y="13535"/>
                  </a:lnTo>
                  <a:lnTo>
                    <a:pt x="5208" y="12857"/>
                  </a:lnTo>
                  <a:close/>
                  <a:moveTo>
                    <a:pt x="7134" y="12857"/>
                  </a:moveTo>
                  <a:lnTo>
                    <a:pt x="7812" y="13535"/>
                  </a:lnTo>
                  <a:lnTo>
                    <a:pt x="7134" y="14213"/>
                  </a:lnTo>
                  <a:lnTo>
                    <a:pt x="6456" y="13535"/>
                  </a:lnTo>
                  <a:lnTo>
                    <a:pt x="7134" y="12857"/>
                  </a:lnTo>
                  <a:close/>
                  <a:moveTo>
                    <a:pt x="8979" y="12857"/>
                  </a:moveTo>
                  <a:lnTo>
                    <a:pt x="9657" y="13535"/>
                  </a:lnTo>
                  <a:lnTo>
                    <a:pt x="8979" y="14213"/>
                  </a:lnTo>
                  <a:lnTo>
                    <a:pt x="8301" y="13535"/>
                  </a:lnTo>
                  <a:lnTo>
                    <a:pt x="8979" y="12857"/>
                  </a:lnTo>
                  <a:close/>
                  <a:moveTo>
                    <a:pt x="8029" y="13779"/>
                  </a:moveTo>
                  <a:lnTo>
                    <a:pt x="8707" y="14457"/>
                  </a:lnTo>
                  <a:lnTo>
                    <a:pt x="8029" y="15135"/>
                  </a:lnTo>
                  <a:lnTo>
                    <a:pt x="7351" y="14457"/>
                  </a:lnTo>
                  <a:lnTo>
                    <a:pt x="8029" y="13779"/>
                  </a:lnTo>
                  <a:close/>
                  <a:moveTo>
                    <a:pt x="2442" y="13806"/>
                  </a:moveTo>
                  <a:lnTo>
                    <a:pt x="3120" y="14484"/>
                  </a:lnTo>
                  <a:lnTo>
                    <a:pt x="2442" y="15162"/>
                  </a:lnTo>
                  <a:lnTo>
                    <a:pt x="1764" y="14484"/>
                  </a:lnTo>
                  <a:lnTo>
                    <a:pt x="2442" y="13806"/>
                  </a:lnTo>
                  <a:close/>
                  <a:moveTo>
                    <a:pt x="3364" y="14728"/>
                  </a:moveTo>
                  <a:lnTo>
                    <a:pt x="3798" y="15162"/>
                  </a:lnTo>
                  <a:lnTo>
                    <a:pt x="2930" y="15162"/>
                  </a:lnTo>
                  <a:lnTo>
                    <a:pt x="3364" y="14728"/>
                  </a:lnTo>
                  <a:close/>
                  <a:moveTo>
                    <a:pt x="4313" y="13806"/>
                  </a:moveTo>
                  <a:lnTo>
                    <a:pt x="4991" y="14484"/>
                  </a:lnTo>
                  <a:lnTo>
                    <a:pt x="4313" y="15162"/>
                  </a:lnTo>
                  <a:lnTo>
                    <a:pt x="3635" y="14484"/>
                  </a:lnTo>
                  <a:lnTo>
                    <a:pt x="4313" y="13806"/>
                  </a:lnTo>
                  <a:close/>
                  <a:moveTo>
                    <a:pt x="5208" y="14728"/>
                  </a:moveTo>
                  <a:lnTo>
                    <a:pt x="5669" y="15162"/>
                  </a:lnTo>
                  <a:lnTo>
                    <a:pt x="4747" y="15162"/>
                  </a:lnTo>
                  <a:lnTo>
                    <a:pt x="5208" y="14728"/>
                  </a:lnTo>
                  <a:close/>
                  <a:moveTo>
                    <a:pt x="6185" y="13806"/>
                  </a:moveTo>
                  <a:lnTo>
                    <a:pt x="6863" y="14484"/>
                  </a:lnTo>
                  <a:lnTo>
                    <a:pt x="6185" y="15162"/>
                  </a:lnTo>
                  <a:lnTo>
                    <a:pt x="5507" y="14484"/>
                  </a:lnTo>
                  <a:lnTo>
                    <a:pt x="6185" y="13806"/>
                  </a:lnTo>
                  <a:close/>
                  <a:moveTo>
                    <a:pt x="7134" y="14728"/>
                  </a:moveTo>
                  <a:lnTo>
                    <a:pt x="7568" y="15162"/>
                  </a:lnTo>
                  <a:lnTo>
                    <a:pt x="6646" y="15162"/>
                  </a:lnTo>
                  <a:lnTo>
                    <a:pt x="7134" y="14728"/>
                  </a:lnTo>
                  <a:close/>
                  <a:moveTo>
                    <a:pt x="9928" y="13779"/>
                  </a:moveTo>
                  <a:lnTo>
                    <a:pt x="10606" y="14457"/>
                  </a:lnTo>
                  <a:lnTo>
                    <a:pt x="10606" y="14484"/>
                  </a:lnTo>
                  <a:lnTo>
                    <a:pt x="9982" y="15162"/>
                  </a:lnTo>
                  <a:lnTo>
                    <a:pt x="9250" y="14457"/>
                  </a:lnTo>
                  <a:lnTo>
                    <a:pt x="9928" y="13779"/>
                  </a:lnTo>
                  <a:close/>
                  <a:moveTo>
                    <a:pt x="1791" y="15054"/>
                  </a:moveTo>
                  <a:lnTo>
                    <a:pt x="1926" y="15189"/>
                  </a:lnTo>
                  <a:lnTo>
                    <a:pt x="1845" y="15189"/>
                  </a:lnTo>
                  <a:lnTo>
                    <a:pt x="1791" y="15054"/>
                  </a:lnTo>
                  <a:close/>
                  <a:moveTo>
                    <a:pt x="8979" y="14728"/>
                  </a:moveTo>
                  <a:lnTo>
                    <a:pt x="9467" y="15189"/>
                  </a:lnTo>
                  <a:lnTo>
                    <a:pt x="8545" y="15189"/>
                  </a:lnTo>
                  <a:lnTo>
                    <a:pt x="8979" y="14728"/>
                  </a:lnTo>
                  <a:close/>
                  <a:moveTo>
                    <a:pt x="10552" y="15054"/>
                  </a:moveTo>
                  <a:lnTo>
                    <a:pt x="10552" y="15189"/>
                  </a:lnTo>
                  <a:lnTo>
                    <a:pt x="10416" y="15189"/>
                  </a:lnTo>
                  <a:lnTo>
                    <a:pt x="10552" y="15054"/>
                  </a:lnTo>
                  <a:close/>
                  <a:moveTo>
                    <a:pt x="12071" y="0"/>
                  </a:moveTo>
                  <a:lnTo>
                    <a:pt x="272" y="54"/>
                  </a:lnTo>
                  <a:cubicBezTo>
                    <a:pt x="218" y="54"/>
                    <a:pt x="136" y="81"/>
                    <a:pt x="82" y="136"/>
                  </a:cubicBezTo>
                  <a:cubicBezTo>
                    <a:pt x="1" y="217"/>
                    <a:pt x="1" y="271"/>
                    <a:pt x="1" y="353"/>
                  </a:cubicBezTo>
                  <a:lnTo>
                    <a:pt x="1330" y="15461"/>
                  </a:lnTo>
                  <a:cubicBezTo>
                    <a:pt x="1330" y="15596"/>
                    <a:pt x="1465" y="15705"/>
                    <a:pt x="1601" y="15705"/>
                  </a:cubicBezTo>
                  <a:lnTo>
                    <a:pt x="10823" y="15705"/>
                  </a:lnTo>
                  <a:cubicBezTo>
                    <a:pt x="10959" y="15705"/>
                    <a:pt x="11094" y="15596"/>
                    <a:pt x="11094" y="15434"/>
                  </a:cubicBezTo>
                  <a:lnTo>
                    <a:pt x="12369" y="271"/>
                  </a:lnTo>
                  <a:cubicBezTo>
                    <a:pt x="12342" y="244"/>
                    <a:pt x="12315" y="190"/>
                    <a:pt x="12288" y="109"/>
                  </a:cubicBezTo>
                  <a:cubicBezTo>
                    <a:pt x="12206" y="54"/>
                    <a:pt x="12152" y="0"/>
                    <a:pt x="12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2" name="Google Shape;122;p2"/>
          <p:cNvSpPr/>
          <p:nvPr/>
        </p:nvSpPr>
        <p:spPr>
          <a:xfrm>
            <a:off x="1733699" y="4239847"/>
            <a:ext cx="194951" cy="144472"/>
          </a:xfrm>
          <a:custGeom>
            <a:avLst/>
            <a:gdLst/>
            <a:ahLst/>
            <a:cxnLst/>
            <a:rect l="l" t="t" r="r" b="b"/>
            <a:pathLst>
              <a:path w="4395" h="3257" extrusionOk="0">
                <a:moveTo>
                  <a:pt x="2063" y="0"/>
                </a:moveTo>
                <a:cubicBezTo>
                  <a:pt x="681" y="0"/>
                  <a:pt x="0" y="1385"/>
                  <a:pt x="0" y="1385"/>
                </a:cubicBezTo>
                <a:lnTo>
                  <a:pt x="2170" y="3256"/>
                </a:lnTo>
                <a:lnTo>
                  <a:pt x="4394" y="1574"/>
                </a:lnTo>
                <a:cubicBezTo>
                  <a:pt x="4394" y="1574"/>
                  <a:pt x="4231" y="408"/>
                  <a:pt x="2550" y="55"/>
                </a:cubicBezTo>
                <a:cubicBezTo>
                  <a:pt x="2379" y="17"/>
                  <a:pt x="2217" y="0"/>
                  <a:pt x="20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2"/>
          <p:cNvSpPr/>
          <p:nvPr/>
        </p:nvSpPr>
        <p:spPr>
          <a:xfrm>
            <a:off x="1758938" y="4064853"/>
            <a:ext cx="89070" cy="255677"/>
          </a:xfrm>
          <a:custGeom>
            <a:avLst/>
            <a:gdLst/>
            <a:ahLst/>
            <a:cxnLst/>
            <a:rect l="l" t="t" r="r" b="b"/>
            <a:pathLst>
              <a:path w="2008" h="5764" extrusionOk="0">
                <a:moveTo>
                  <a:pt x="366" y="0"/>
                </a:moveTo>
                <a:cubicBezTo>
                  <a:pt x="316" y="0"/>
                  <a:pt x="265" y="12"/>
                  <a:pt x="218" y="40"/>
                </a:cubicBezTo>
                <a:cubicBezTo>
                  <a:pt x="28" y="149"/>
                  <a:pt x="1" y="339"/>
                  <a:pt x="109" y="501"/>
                </a:cubicBezTo>
                <a:cubicBezTo>
                  <a:pt x="408" y="908"/>
                  <a:pt x="950" y="1722"/>
                  <a:pt x="1086" y="2346"/>
                </a:cubicBezTo>
                <a:cubicBezTo>
                  <a:pt x="1303" y="3187"/>
                  <a:pt x="1303" y="5763"/>
                  <a:pt x="1303" y="5763"/>
                </a:cubicBezTo>
                <a:lnTo>
                  <a:pt x="1601" y="5655"/>
                </a:lnTo>
                <a:cubicBezTo>
                  <a:pt x="1601" y="5655"/>
                  <a:pt x="2008" y="2997"/>
                  <a:pt x="1520" y="1695"/>
                </a:cubicBezTo>
                <a:cubicBezTo>
                  <a:pt x="1221" y="854"/>
                  <a:pt x="842" y="339"/>
                  <a:pt x="625" y="95"/>
                </a:cubicBezTo>
                <a:cubicBezTo>
                  <a:pt x="554" y="42"/>
                  <a:pt x="460" y="0"/>
                  <a:pt x="3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24;p2"/>
          <p:cNvSpPr/>
          <p:nvPr/>
        </p:nvSpPr>
        <p:spPr>
          <a:xfrm>
            <a:off x="1549613" y="4255062"/>
            <a:ext cx="559481" cy="461540"/>
          </a:xfrm>
          <a:custGeom>
            <a:avLst/>
            <a:gdLst/>
            <a:ahLst/>
            <a:cxnLst/>
            <a:rect l="l" t="t" r="r" b="b"/>
            <a:pathLst>
              <a:path w="12613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1880" y="7850"/>
                  <a:pt x="12613" y="5164"/>
                  <a:pt x="12206" y="3266"/>
                </a:cubicBezTo>
                <a:cubicBezTo>
                  <a:pt x="11698" y="1063"/>
                  <a:pt x="10325" y="48"/>
                  <a:pt x="9014" y="48"/>
                </a:cubicBezTo>
                <a:cubicBezTo>
                  <a:pt x="8856" y="48"/>
                  <a:pt x="8699" y="63"/>
                  <a:pt x="8544" y="92"/>
                </a:cubicBezTo>
                <a:cubicBezTo>
                  <a:pt x="7134" y="363"/>
                  <a:pt x="6347" y="1421"/>
                  <a:pt x="6347" y="1421"/>
                </a:cubicBezTo>
                <a:cubicBezTo>
                  <a:pt x="6347" y="1421"/>
                  <a:pt x="5262" y="119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25;p2"/>
          <p:cNvSpPr/>
          <p:nvPr/>
        </p:nvSpPr>
        <p:spPr>
          <a:xfrm>
            <a:off x="1549613" y="4255062"/>
            <a:ext cx="466863" cy="461540"/>
          </a:xfrm>
          <a:custGeom>
            <a:avLst/>
            <a:gdLst/>
            <a:ahLst/>
            <a:cxnLst/>
            <a:rect l="l" t="t" r="r" b="b"/>
            <a:pathLst>
              <a:path w="10525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0497" y="8826"/>
                  <a:pt x="10307" y="8392"/>
                  <a:pt x="10036" y="7985"/>
                </a:cubicBezTo>
                <a:cubicBezTo>
                  <a:pt x="9982" y="7877"/>
                  <a:pt x="9900" y="7795"/>
                  <a:pt x="9846" y="7714"/>
                </a:cubicBezTo>
                <a:cubicBezTo>
                  <a:pt x="9575" y="7416"/>
                  <a:pt x="9222" y="7171"/>
                  <a:pt x="8870" y="6982"/>
                </a:cubicBezTo>
                <a:cubicBezTo>
                  <a:pt x="8110" y="6602"/>
                  <a:pt x="7296" y="6358"/>
                  <a:pt x="6510" y="6114"/>
                </a:cubicBezTo>
                <a:cubicBezTo>
                  <a:pt x="5750" y="5924"/>
                  <a:pt x="4937" y="5653"/>
                  <a:pt x="4204" y="5246"/>
                </a:cubicBezTo>
                <a:cubicBezTo>
                  <a:pt x="3499" y="4839"/>
                  <a:pt x="2848" y="4215"/>
                  <a:pt x="2577" y="3456"/>
                </a:cubicBezTo>
                <a:cubicBezTo>
                  <a:pt x="2279" y="2560"/>
                  <a:pt x="2550" y="1828"/>
                  <a:pt x="2902" y="1042"/>
                </a:cubicBezTo>
                <a:cubicBezTo>
                  <a:pt x="3038" y="689"/>
                  <a:pt x="3309" y="418"/>
                  <a:pt x="3608" y="201"/>
                </a:cubicBezTo>
                <a:cubicBezTo>
                  <a:pt x="3635" y="146"/>
                  <a:pt x="3743" y="92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26;p2"/>
          <p:cNvSpPr/>
          <p:nvPr/>
        </p:nvSpPr>
        <p:spPr>
          <a:xfrm>
            <a:off x="1846767" y="4636942"/>
            <a:ext cx="20493" cy="25727"/>
          </a:xfrm>
          <a:custGeom>
            <a:avLst/>
            <a:gdLst/>
            <a:ahLst/>
            <a:cxnLst/>
            <a:rect l="l" t="t" r="r" b="b"/>
            <a:pathLst>
              <a:path w="462" h="580" extrusionOk="0">
                <a:moveTo>
                  <a:pt x="408" y="0"/>
                </a:moveTo>
                <a:cubicBezTo>
                  <a:pt x="299" y="27"/>
                  <a:pt x="218" y="109"/>
                  <a:pt x="164" y="190"/>
                </a:cubicBezTo>
                <a:cubicBezTo>
                  <a:pt x="82" y="271"/>
                  <a:pt x="1" y="407"/>
                  <a:pt x="1" y="488"/>
                </a:cubicBezTo>
                <a:cubicBezTo>
                  <a:pt x="1" y="549"/>
                  <a:pt x="31" y="580"/>
                  <a:pt x="58" y="580"/>
                </a:cubicBezTo>
                <a:cubicBezTo>
                  <a:pt x="67" y="580"/>
                  <a:pt x="75" y="576"/>
                  <a:pt x="82" y="570"/>
                </a:cubicBezTo>
                <a:cubicBezTo>
                  <a:pt x="191" y="515"/>
                  <a:pt x="272" y="407"/>
                  <a:pt x="299" y="326"/>
                </a:cubicBezTo>
                <a:cubicBezTo>
                  <a:pt x="353" y="217"/>
                  <a:pt x="435" y="163"/>
                  <a:pt x="435" y="27"/>
                </a:cubicBezTo>
                <a:cubicBezTo>
                  <a:pt x="462" y="0"/>
                  <a:pt x="435" y="0"/>
                  <a:pt x="408" y="0"/>
                </a:cubicBezTo>
                <a:close/>
              </a:path>
            </a:pathLst>
          </a:custGeom>
          <a:solidFill>
            <a:srgbClr val="FFFFFF">
              <a:alpha val="37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27;p2"/>
          <p:cNvSpPr/>
          <p:nvPr/>
        </p:nvSpPr>
        <p:spPr>
          <a:xfrm>
            <a:off x="1744522" y="4300307"/>
            <a:ext cx="72214" cy="23820"/>
          </a:xfrm>
          <a:custGeom>
            <a:avLst/>
            <a:gdLst/>
            <a:ahLst/>
            <a:cxnLst/>
            <a:rect l="l" t="t" r="r" b="b"/>
            <a:pathLst>
              <a:path w="1628" h="537" extrusionOk="0">
                <a:moveTo>
                  <a:pt x="498" y="0"/>
                </a:moveTo>
                <a:cubicBezTo>
                  <a:pt x="346" y="0"/>
                  <a:pt x="202" y="37"/>
                  <a:pt x="82" y="157"/>
                </a:cubicBezTo>
                <a:cubicBezTo>
                  <a:pt x="0" y="266"/>
                  <a:pt x="54" y="401"/>
                  <a:pt x="163" y="428"/>
                </a:cubicBezTo>
                <a:cubicBezTo>
                  <a:pt x="239" y="472"/>
                  <a:pt x="324" y="485"/>
                  <a:pt x="413" y="485"/>
                </a:cubicBezTo>
                <a:cubicBezTo>
                  <a:pt x="548" y="485"/>
                  <a:pt x="695" y="455"/>
                  <a:pt x="841" y="455"/>
                </a:cubicBezTo>
                <a:cubicBezTo>
                  <a:pt x="1112" y="455"/>
                  <a:pt x="1356" y="455"/>
                  <a:pt x="1628" y="537"/>
                </a:cubicBezTo>
                <a:lnTo>
                  <a:pt x="1628" y="455"/>
                </a:lnTo>
                <a:cubicBezTo>
                  <a:pt x="1384" y="293"/>
                  <a:pt x="1167" y="130"/>
                  <a:pt x="868" y="49"/>
                </a:cubicBezTo>
                <a:cubicBezTo>
                  <a:pt x="747" y="24"/>
                  <a:pt x="620" y="0"/>
                  <a:pt x="498" y="0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28;p2"/>
          <p:cNvSpPr/>
          <p:nvPr/>
        </p:nvSpPr>
        <p:spPr>
          <a:xfrm>
            <a:off x="1779742" y="4330426"/>
            <a:ext cx="38192" cy="23465"/>
          </a:xfrm>
          <a:custGeom>
            <a:avLst/>
            <a:gdLst/>
            <a:ahLst/>
            <a:cxnLst/>
            <a:rect l="l" t="t" r="r" b="b"/>
            <a:pathLst>
              <a:path w="861" h="529" extrusionOk="0">
                <a:moveTo>
                  <a:pt x="552" y="0"/>
                </a:moveTo>
                <a:cubicBezTo>
                  <a:pt x="488" y="0"/>
                  <a:pt x="427" y="7"/>
                  <a:pt x="373" y="21"/>
                </a:cubicBezTo>
                <a:cubicBezTo>
                  <a:pt x="237" y="75"/>
                  <a:pt x="156" y="183"/>
                  <a:pt x="74" y="319"/>
                </a:cubicBezTo>
                <a:cubicBezTo>
                  <a:pt x="0" y="430"/>
                  <a:pt x="128" y="528"/>
                  <a:pt x="234" y="528"/>
                </a:cubicBezTo>
                <a:cubicBezTo>
                  <a:pt x="283" y="528"/>
                  <a:pt x="328" y="506"/>
                  <a:pt x="345" y="455"/>
                </a:cubicBezTo>
                <a:cubicBezTo>
                  <a:pt x="373" y="400"/>
                  <a:pt x="454" y="319"/>
                  <a:pt x="508" y="292"/>
                </a:cubicBezTo>
                <a:cubicBezTo>
                  <a:pt x="590" y="210"/>
                  <a:pt x="644" y="183"/>
                  <a:pt x="752" y="156"/>
                </a:cubicBezTo>
                <a:cubicBezTo>
                  <a:pt x="834" y="156"/>
                  <a:pt x="861" y="48"/>
                  <a:pt x="752" y="21"/>
                </a:cubicBezTo>
                <a:cubicBezTo>
                  <a:pt x="684" y="7"/>
                  <a:pt x="617" y="0"/>
                  <a:pt x="552" y="0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29;p2"/>
          <p:cNvSpPr/>
          <p:nvPr/>
        </p:nvSpPr>
        <p:spPr>
          <a:xfrm>
            <a:off x="1837141" y="4315655"/>
            <a:ext cx="57798" cy="26526"/>
          </a:xfrm>
          <a:custGeom>
            <a:avLst/>
            <a:gdLst/>
            <a:ahLst/>
            <a:cxnLst/>
            <a:rect l="l" t="t" r="r" b="b"/>
            <a:pathLst>
              <a:path w="1303" h="598" extrusionOk="0">
                <a:moveTo>
                  <a:pt x="625" y="1"/>
                </a:moveTo>
                <a:cubicBezTo>
                  <a:pt x="381" y="1"/>
                  <a:pt x="218" y="82"/>
                  <a:pt x="28" y="218"/>
                </a:cubicBezTo>
                <a:cubicBezTo>
                  <a:pt x="1" y="245"/>
                  <a:pt x="28" y="326"/>
                  <a:pt x="82" y="326"/>
                </a:cubicBezTo>
                <a:cubicBezTo>
                  <a:pt x="130" y="311"/>
                  <a:pt x="180" y="304"/>
                  <a:pt x="231" y="304"/>
                </a:cubicBezTo>
                <a:cubicBezTo>
                  <a:pt x="356" y="304"/>
                  <a:pt x="490" y="342"/>
                  <a:pt x="625" y="381"/>
                </a:cubicBezTo>
                <a:cubicBezTo>
                  <a:pt x="787" y="408"/>
                  <a:pt x="896" y="543"/>
                  <a:pt x="1059" y="598"/>
                </a:cubicBezTo>
                <a:cubicBezTo>
                  <a:pt x="1194" y="598"/>
                  <a:pt x="1303" y="381"/>
                  <a:pt x="1221" y="245"/>
                </a:cubicBezTo>
                <a:cubicBezTo>
                  <a:pt x="1113" y="82"/>
                  <a:pt x="814" y="1"/>
                  <a:pt x="625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30;p2"/>
          <p:cNvSpPr/>
          <p:nvPr/>
        </p:nvSpPr>
        <p:spPr>
          <a:xfrm>
            <a:off x="1872051" y="4289661"/>
            <a:ext cx="26526" cy="11178"/>
          </a:xfrm>
          <a:custGeom>
            <a:avLst/>
            <a:gdLst/>
            <a:ahLst/>
            <a:cxnLst/>
            <a:rect l="l" t="t" r="r" b="b"/>
            <a:pathLst>
              <a:path w="598" h="252" extrusionOk="0">
                <a:moveTo>
                  <a:pt x="446" y="1"/>
                </a:moveTo>
                <a:cubicBezTo>
                  <a:pt x="300" y="1"/>
                  <a:pt x="132" y="138"/>
                  <a:pt x="27" y="180"/>
                </a:cubicBezTo>
                <a:cubicBezTo>
                  <a:pt x="0" y="180"/>
                  <a:pt x="27" y="234"/>
                  <a:pt x="27" y="234"/>
                </a:cubicBezTo>
                <a:cubicBezTo>
                  <a:pt x="103" y="234"/>
                  <a:pt x="201" y="252"/>
                  <a:pt x="295" y="252"/>
                </a:cubicBezTo>
                <a:cubicBezTo>
                  <a:pt x="406" y="252"/>
                  <a:pt x="512" y="228"/>
                  <a:pt x="570" y="126"/>
                </a:cubicBezTo>
                <a:cubicBezTo>
                  <a:pt x="597" y="99"/>
                  <a:pt x="597" y="45"/>
                  <a:pt x="570" y="45"/>
                </a:cubicBezTo>
                <a:cubicBezTo>
                  <a:pt x="532" y="13"/>
                  <a:pt x="490" y="1"/>
                  <a:pt x="446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31;p2"/>
          <p:cNvSpPr/>
          <p:nvPr/>
        </p:nvSpPr>
        <p:spPr>
          <a:xfrm>
            <a:off x="1959880" y="4319115"/>
            <a:ext cx="78424" cy="66935"/>
          </a:xfrm>
          <a:custGeom>
            <a:avLst/>
            <a:gdLst/>
            <a:ahLst/>
            <a:cxnLst/>
            <a:rect l="l" t="t" r="r" b="b"/>
            <a:pathLst>
              <a:path w="1768" h="1509" extrusionOk="0">
                <a:moveTo>
                  <a:pt x="885" y="1"/>
                </a:moveTo>
                <a:cubicBezTo>
                  <a:pt x="816" y="1"/>
                  <a:pt x="747" y="10"/>
                  <a:pt x="679" y="31"/>
                </a:cubicBezTo>
                <a:cubicBezTo>
                  <a:pt x="651" y="31"/>
                  <a:pt x="624" y="59"/>
                  <a:pt x="597" y="113"/>
                </a:cubicBezTo>
                <a:cubicBezTo>
                  <a:pt x="326" y="167"/>
                  <a:pt x="109" y="411"/>
                  <a:pt x="82" y="655"/>
                </a:cubicBezTo>
                <a:cubicBezTo>
                  <a:pt x="0" y="954"/>
                  <a:pt x="217" y="1279"/>
                  <a:pt x="489" y="1415"/>
                </a:cubicBezTo>
                <a:cubicBezTo>
                  <a:pt x="604" y="1480"/>
                  <a:pt x="722" y="1509"/>
                  <a:pt x="836" y="1509"/>
                </a:cubicBezTo>
                <a:cubicBezTo>
                  <a:pt x="1340" y="1509"/>
                  <a:pt x="1768" y="942"/>
                  <a:pt x="1546" y="411"/>
                </a:cubicBezTo>
                <a:cubicBezTo>
                  <a:pt x="1437" y="171"/>
                  <a:pt x="1169" y="1"/>
                  <a:pt x="885" y="1"/>
                </a:cubicBezTo>
                <a:close/>
              </a:path>
            </a:pathLst>
          </a:custGeom>
          <a:solidFill>
            <a:srgbClr val="FFFFFF">
              <a:alpha val="37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32;p2"/>
          <p:cNvSpPr/>
          <p:nvPr/>
        </p:nvSpPr>
        <p:spPr>
          <a:xfrm>
            <a:off x="1988757" y="4421893"/>
            <a:ext cx="72214" cy="143230"/>
          </a:xfrm>
          <a:custGeom>
            <a:avLst/>
            <a:gdLst/>
            <a:ahLst/>
            <a:cxnLst/>
            <a:rect l="l" t="t" r="r" b="b"/>
            <a:pathLst>
              <a:path w="1628" h="3229" extrusionOk="0">
                <a:moveTo>
                  <a:pt x="1051" y="1"/>
                </a:moveTo>
                <a:cubicBezTo>
                  <a:pt x="971" y="1"/>
                  <a:pt x="883" y="31"/>
                  <a:pt x="787" y="101"/>
                </a:cubicBezTo>
                <a:cubicBezTo>
                  <a:pt x="651" y="183"/>
                  <a:pt x="597" y="373"/>
                  <a:pt x="543" y="535"/>
                </a:cubicBezTo>
                <a:cubicBezTo>
                  <a:pt x="407" y="1078"/>
                  <a:pt x="244" y="1593"/>
                  <a:pt x="109" y="2136"/>
                </a:cubicBezTo>
                <a:cubicBezTo>
                  <a:pt x="55" y="2298"/>
                  <a:pt x="0" y="2488"/>
                  <a:pt x="55" y="2678"/>
                </a:cubicBezTo>
                <a:cubicBezTo>
                  <a:pt x="104" y="2998"/>
                  <a:pt x="509" y="3228"/>
                  <a:pt x="827" y="3228"/>
                </a:cubicBezTo>
                <a:cubicBezTo>
                  <a:pt x="860" y="3228"/>
                  <a:pt x="892" y="3226"/>
                  <a:pt x="923" y="3221"/>
                </a:cubicBezTo>
                <a:cubicBezTo>
                  <a:pt x="1329" y="3139"/>
                  <a:pt x="1465" y="2624"/>
                  <a:pt x="1546" y="2271"/>
                </a:cubicBezTo>
                <a:cubicBezTo>
                  <a:pt x="1628" y="1783"/>
                  <a:pt x="1628" y="1268"/>
                  <a:pt x="1601" y="807"/>
                </a:cubicBezTo>
                <a:cubicBezTo>
                  <a:pt x="1574" y="698"/>
                  <a:pt x="1546" y="508"/>
                  <a:pt x="1438" y="318"/>
                </a:cubicBezTo>
                <a:cubicBezTo>
                  <a:pt x="1346" y="135"/>
                  <a:pt x="1217" y="1"/>
                  <a:pt x="1051" y="1"/>
                </a:cubicBezTo>
                <a:close/>
              </a:path>
            </a:pathLst>
          </a:custGeom>
          <a:solidFill>
            <a:srgbClr val="FFFFFF">
              <a:alpha val="37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33;p2"/>
          <p:cNvSpPr/>
          <p:nvPr/>
        </p:nvSpPr>
        <p:spPr>
          <a:xfrm>
            <a:off x="2295536" y="3912615"/>
            <a:ext cx="687053" cy="802826"/>
          </a:xfrm>
          <a:custGeom>
            <a:avLst/>
            <a:gdLst/>
            <a:ahLst/>
            <a:cxnLst/>
            <a:rect l="l" t="t" r="r" b="b"/>
            <a:pathLst>
              <a:path w="15489" h="18099" extrusionOk="0">
                <a:moveTo>
                  <a:pt x="5480" y="1"/>
                </a:moveTo>
                <a:lnTo>
                  <a:pt x="5480" y="5100"/>
                </a:lnTo>
                <a:cubicBezTo>
                  <a:pt x="5480" y="6619"/>
                  <a:pt x="4992" y="8111"/>
                  <a:pt x="4070" y="9331"/>
                </a:cubicBezTo>
                <a:cubicBezTo>
                  <a:pt x="2442" y="11501"/>
                  <a:pt x="1" y="15027"/>
                  <a:pt x="82" y="16085"/>
                </a:cubicBezTo>
                <a:cubicBezTo>
                  <a:pt x="218" y="17685"/>
                  <a:pt x="1439" y="17902"/>
                  <a:pt x="2117" y="18038"/>
                </a:cubicBezTo>
                <a:cubicBezTo>
                  <a:pt x="2343" y="18083"/>
                  <a:pt x="3657" y="18098"/>
                  <a:pt x="5328" y="18098"/>
                </a:cubicBezTo>
                <a:cubicBezTo>
                  <a:pt x="8672" y="18098"/>
                  <a:pt x="13445" y="18038"/>
                  <a:pt x="13807" y="18038"/>
                </a:cubicBezTo>
                <a:cubicBezTo>
                  <a:pt x="14349" y="18038"/>
                  <a:pt x="15489" y="16736"/>
                  <a:pt x="14702" y="15271"/>
                </a:cubicBezTo>
                <a:cubicBezTo>
                  <a:pt x="14160" y="14295"/>
                  <a:pt x="12017" y="11447"/>
                  <a:pt x="10552" y="9494"/>
                </a:cubicBezTo>
                <a:cubicBezTo>
                  <a:pt x="9603" y="8246"/>
                  <a:pt x="9087" y="6754"/>
                  <a:pt x="9087" y="5208"/>
                </a:cubicBezTo>
                <a:lnTo>
                  <a:pt x="9087" y="190"/>
                </a:lnTo>
                <a:lnTo>
                  <a:pt x="548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34;p2"/>
          <p:cNvSpPr/>
          <p:nvPr/>
        </p:nvSpPr>
        <p:spPr>
          <a:xfrm>
            <a:off x="2538574" y="3912615"/>
            <a:ext cx="160086" cy="81840"/>
          </a:xfrm>
          <a:custGeom>
            <a:avLst/>
            <a:gdLst/>
            <a:ahLst/>
            <a:cxnLst/>
            <a:rect l="l" t="t" r="r" b="b"/>
            <a:pathLst>
              <a:path w="3609" h="1845" extrusionOk="0">
                <a:moveTo>
                  <a:pt x="1" y="1"/>
                </a:moveTo>
                <a:lnTo>
                  <a:pt x="1" y="1845"/>
                </a:lnTo>
                <a:lnTo>
                  <a:pt x="3608" y="1845"/>
                </a:lnTo>
                <a:lnTo>
                  <a:pt x="3608" y="136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35;p2"/>
          <p:cNvSpPr/>
          <p:nvPr/>
        </p:nvSpPr>
        <p:spPr>
          <a:xfrm>
            <a:off x="2488050" y="3864487"/>
            <a:ext cx="264770" cy="66226"/>
          </a:xfrm>
          <a:custGeom>
            <a:avLst/>
            <a:gdLst/>
            <a:ahLst/>
            <a:cxnLst/>
            <a:rect l="l" t="t" r="r" b="b"/>
            <a:pathLst>
              <a:path w="5969" h="1493" extrusionOk="0">
                <a:moveTo>
                  <a:pt x="760" y="1"/>
                </a:moveTo>
                <a:cubicBezTo>
                  <a:pt x="353" y="1"/>
                  <a:pt x="1" y="353"/>
                  <a:pt x="1" y="760"/>
                </a:cubicBezTo>
                <a:cubicBezTo>
                  <a:pt x="1" y="1167"/>
                  <a:pt x="353" y="1492"/>
                  <a:pt x="760" y="1492"/>
                </a:cubicBezTo>
                <a:lnTo>
                  <a:pt x="5236" y="1492"/>
                </a:lnTo>
                <a:cubicBezTo>
                  <a:pt x="5643" y="1492"/>
                  <a:pt x="5968" y="1194"/>
                  <a:pt x="5968" y="760"/>
                </a:cubicBezTo>
                <a:cubicBezTo>
                  <a:pt x="5968" y="353"/>
                  <a:pt x="5643" y="1"/>
                  <a:pt x="523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36;p2"/>
          <p:cNvSpPr/>
          <p:nvPr/>
        </p:nvSpPr>
        <p:spPr>
          <a:xfrm>
            <a:off x="2355730" y="4450415"/>
            <a:ext cx="535439" cy="210609"/>
          </a:xfrm>
          <a:custGeom>
            <a:avLst/>
            <a:gdLst/>
            <a:ahLst/>
            <a:cxnLst/>
            <a:rect l="l" t="t" r="r" b="b"/>
            <a:pathLst>
              <a:path w="12071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11094" y="4748"/>
                </a:lnTo>
                <a:cubicBezTo>
                  <a:pt x="11772" y="4748"/>
                  <a:pt x="12070" y="4286"/>
                  <a:pt x="12043" y="3581"/>
                </a:cubicBezTo>
                <a:cubicBezTo>
                  <a:pt x="11989" y="2903"/>
                  <a:pt x="9575" y="28"/>
                  <a:pt x="9575" y="28"/>
                </a:cubicBezTo>
                <a:lnTo>
                  <a:pt x="428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37;p2"/>
          <p:cNvSpPr/>
          <p:nvPr/>
        </p:nvSpPr>
        <p:spPr>
          <a:xfrm>
            <a:off x="2355730" y="4450415"/>
            <a:ext cx="228619" cy="210609"/>
          </a:xfrm>
          <a:custGeom>
            <a:avLst/>
            <a:gdLst/>
            <a:ahLst/>
            <a:cxnLst/>
            <a:rect l="l" t="t" r="r" b="b"/>
            <a:pathLst>
              <a:path w="5154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5154" y="4748"/>
                </a:lnTo>
                <a:cubicBezTo>
                  <a:pt x="3472" y="4205"/>
                  <a:pt x="3228" y="3418"/>
                  <a:pt x="3147" y="3147"/>
                </a:cubicBezTo>
                <a:cubicBezTo>
                  <a:pt x="3092" y="2930"/>
                  <a:pt x="3770" y="1249"/>
                  <a:pt x="4286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38;p2"/>
          <p:cNvSpPr/>
          <p:nvPr/>
        </p:nvSpPr>
        <p:spPr>
          <a:xfrm>
            <a:off x="2720264" y="4494862"/>
            <a:ext cx="55403" cy="52031"/>
          </a:xfrm>
          <a:custGeom>
            <a:avLst/>
            <a:gdLst/>
            <a:ahLst/>
            <a:cxnLst/>
            <a:rect l="l" t="t" r="r" b="b"/>
            <a:pathLst>
              <a:path w="1249" h="1173" extrusionOk="0">
                <a:moveTo>
                  <a:pt x="588" y="1"/>
                </a:moveTo>
                <a:cubicBezTo>
                  <a:pt x="573" y="1"/>
                  <a:pt x="558" y="1"/>
                  <a:pt x="543" y="2"/>
                </a:cubicBezTo>
                <a:cubicBezTo>
                  <a:pt x="489" y="2"/>
                  <a:pt x="435" y="30"/>
                  <a:pt x="408" y="30"/>
                </a:cubicBezTo>
                <a:cubicBezTo>
                  <a:pt x="326" y="84"/>
                  <a:pt x="272" y="111"/>
                  <a:pt x="191" y="165"/>
                </a:cubicBezTo>
                <a:cubicBezTo>
                  <a:pt x="28" y="355"/>
                  <a:pt x="1" y="626"/>
                  <a:pt x="55" y="816"/>
                </a:cubicBezTo>
                <a:cubicBezTo>
                  <a:pt x="154" y="1040"/>
                  <a:pt x="367" y="1172"/>
                  <a:pt x="611" y="1172"/>
                </a:cubicBezTo>
                <a:cubicBezTo>
                  <a:pt x="633" y="1172"/>
                  <a:pt x="656" y="1171"/>
                  <a:pt x="679" y="1169"/>
                </a:cubicBezTo>
                <a:cubicBezTo>
                  <a:pt x="1004" y="1115"/>
                  <a:pt x="1248" y="843"/>
                  <a:pt x="1221" y="545"/>
                </a:cubicBezTo>
                <a:cubicBezTo>
                  <a:pt x="1170" y="260"/>
                  <a:pt x="896" y="1"/>
                  <a:pt x="5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39;p2"/>
          <p:cNvSpPr/>
          <p:nvPr/>
        </p:nvSpPr>
        <p:spPr>
          <a:xfrm>
            <a:off x="2787643" y="4576970"/>
            <a:ext cx="37349" cy="31316"/>
          </a:xfrm>
          <a:custGeom>
            <a:avLst/>
            <a:gdLst/>
            <a:ahLst/>
            <a:cxnLst/>
            <a:rect l="l" t="t" r="r" b="b"/>
            <a:pathLst>
              <a:path w="842" h="706" extrusionOk="0">
                <a:moveTo>
                  <a:pt x="475" y="1"/>
                </a:moveTo>
                <a:cubicBezTo>
                  <a:pt x="335" y="1"/>
                  <a:pt x="184" y="74"/>
                  <a:pt x="109" y="186"/>
                </a:cubicBezTo>
                <a:cubicBezTo>
                  <a:pt x="1" y="348"/>
                  <a:pt x="109" y="593"/>
                  <a:pt x="272" y="674"/>
                </a:cubicBezTo>
                <a:cubicBezTo>
                  <a:pt x="314" y="695"/>
                  <a:pt x="363" y="705"/>
                  <a:pt x="411" y="705"/>
                </a:cubicBezTo>
                <a:cubicBezTo>
                  <a:pt x="549" y="705"/>
                  <a:pt x="693" y="624"/>
                  <a:pt x="733" y="484"/>
                </a:cubicBezTo>
                <a:cubicBezTo>
                  <a:pt x="841" y="348"/>
                  <a:pt x="814" y="159"/>
                  <a:pt x="652" y="50"/>
                </a:cubicBezTo>
                <a:cubicBezTo>
                  <a:pt x="601" y="16"/>
                  <a:pt x="539" y="1"/>
                  <a:pt x="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40;p2"/>
          <p:cNvSpPr/>
          <p:nvPr/>
        </p:nvSpPr>
        <p:spPr>
          <a:xfrm>
            <a:off x="2468799" y="4492556"/>
            <a:ext cx="81884" cy="56556"/>
          </a:xfrm>
          <a:custGeom>
            <a:avLst/>
            <a:gdLst/>
            <a:ahLst/>
            <a:cxnLst/>
            <a:rect l="l" t="t" r="r" b="b"/>
            <a:pathLst>
              <a:path w="1846" h="1275" extrusionOk="0">
                <a:moveTo>
                  <a:pt x="842" y="0"/>
                </a:moveTo>
                <a:cubicBezTo>
                  <a:pt x="1" y="0"/>
                  <a:pt x="136" y="1275"/>
                  <a:pt x="977" y="1275"/>
                </a:cubicBezTo>
                <a:cubicBezTo>
                  <a:pt x="1845" y="1275"/>
                  <a:pt x="1710" y="0"/>
                  <a:pt x="8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41;p2"/>
          <p:cNvSpPr/>
          <p:nvPr/>
        </p:nvSpPr>
        <p:spPr>
          <a:xfrm>
            <a:off x="2574681" y="4583978"/>
            <a:ext cx="30119" cy="26526"/>
          </a:xfrm>
          <a:custGeom>
            <a:avLst/>
            <a:gdLst/>
            <a:ahLst/>
            <a:cxnLst/>
            <a:rect l="l" t="t" r="r" b="b"/>
            <a:pathLst>
              <a:path w="679" h="598" extrusionOk="0">
                <a:moveTo>
                  <a:pt x="299" y="1"/>
                </a:moveTo>
                <a:cubicBezTo>
                  <a:pt x="136" y="1"/>
                  <a:pt x="1" y="163"/>
                  <a:pt x="28" y="326"/>
                </a:cubicBezTo>
                <a:cubicBezTo>
                  <a:pt x="55" y="516"/>
                  <a:pt x="191" y="597"/>
                  <a:pt x="353" y="597"/>
                </a:cubicBezTo>
                <a:cubicBezTo>
                  <a:pt x="543" y="570"/>
                  <a:pt x="679" y="407"/>
                  <a:pt x="625" y="272"/>
                </a:cubicBezTo>
                <a:cubicBezTo>
                  <a:pt x="597" y="109"/>
                  <a:pt x="462" y="1"/>
                  <a:pt x="2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2"/>
          <p:cNvSpPr txBox="1">
            <a:spLocks noGrp="1"/>
          </p:cNvSpPr>
          <p:nvPr>
            <p:ph type="subTitle" idx="1"/>
          </p:nvPr>
        </p:nvSpPr>
        <p:spPr>
          <a:xfrm>
            <a:off x="2006825" y="2986525"/>
            <a:ext cx="51303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3" name="Google Shape;14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44" name="Google Shape;144;p2"/>
          <p:cNvSpPr/>
          <p:nvPr/>
        </p:nvSpPr>
        <p:spPr>
          <a:xfrm>
            <a:off x="8091975" y="-381050"/>
            <a:ext cx="1509000" cy="1509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2006928" y="936785"/>
            <a:ext cx="5130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grpSp>
        <p:nvGrpSpPr>
          <p:cNvPr id="146" name="Google Shape;146;p2"/>
          <p:cNvGrpSpPr/>
          <p:nvPr/>
        </p:nvGrpSpPr>
        <p:grpSpPr>
          <a:xfrm>
            <a:off x="103411" y="3896691"/>
            <a:ext cx="1581004" cy="820892"/>
            <a:chOff x="103411" y="3896691"/>
            <a:chExt cx="1581004" cy="820892"/>
          </a:xfrm>
        </p:grpSpPr>
        <p:sp>
          <p:nvSpPr>
            <p:cNvPr id="147" name="Google Shape;147;p2"/>
            <p:cNvSpPr/>
            <p:nvPr/>
          </p:nvSpPr>
          <p:spPr>
            <a:xfrm>
              <a:off x="103411" y="3898199"/>
              <a:ext cx="804956" cy="163635"/>
            </a:xfrm>
            <a:custGeom>
              <a:avLst/>
              <a:gdLst/>
              <a:ahLst/>
              <a:cxnLst/>
              <a:rect l="l" t="t" r="r" b="b"/>
              <a:pathLst>
                <a:path w="18147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18092" y="3689"/>
                  </a:lnTo>
                  <a:lnTo>
                    <a:pt x="181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819260" y="3896691"/>
              <a:ext cx="726753" cy="168780"/>
            </a:xfrm>
            <a:custGeom>
              <a:avLst/>
              <a:gdLst/>
              <a:ahLst/>
              <a:cxnLst/>
              <a:rect l="l" t="t" r="r" b="b"/>
              <a:pathLst>
                <a:path w="16384" h="3805" extrusionOk="0">
                  <a:moveTo>
                    <a:pt x="5276" y="1"/>
                  </a:moveTo>
                  <a:cubicBezTo>
                    <a:pt x="3018" y="1"/>
                    <a:pt x="1258" y="16"/>
                    <a:pt x="1059" y="61"/>
                  </a:cubicBezTo>
                  <a:cubicBezTo>
                    <a:pt x="543" y="170"/>
                    <a:pt x="1" y="821"/>
                    <a:pt x="1" y="1906"/>
                  </a:cubicBezTo>
                  <a:cubicBezTo>
                    <a:pt x="1" y="2991"/>
                    <a:pt x="706" y="3804"/>
                    <a:pt x="1493" y="3804"/>
                  </a:cubicBezTo>
                  <a:lnTo>
                    <a:pt x="16384" y="3804"/>
                  </a:lnTo>
                  <a:lnTo>
                    <a:pt x="16384" y="3316"/>
                  </a:lnTo>
                  <a:lnTo>
                    <a:pt x="1656" y="3316"/>
                  </a:lnTo>
                  <a:lnTo>
                    <a:pt x="1656" y="604"/>
                  </a:lnTo>
                  <a:lnTo>
                    <a:pt x="15896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3" y="1"/>
                    <a:pt x="5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06598" y="3944775"/>
              <a:ext cx="347763" cy="72569"/>
            </a:xfrm>
            <a:custGeom>
              <a:avLst/>
              <a:gdLst/>
              <a:ahLst/>
              <a:cxnLst/>
              <a:rect l="l" t="t" r="r" b="b"/>
              <a:pathLst>
                <a:path w="7840" h="1636" extrusionOk="0">
                  <a:moveTo>
                    <a:pt x="379" y="1"/>
                  </a:moveTo>
                  <a:cubicBezTo>
                    <a:pt x="351" y="1"/>
                    <a:pt x="77" y="256"/>
                    <a:pt x="28" y="849"/>
                  </a:cubicBezTo>
                  <a:cubicBezTo>
                    <a:pt x="0" y="1310"/>
                    <a:pt x="434" y="1635"/>
                    <a:pt x="624" y="1635"/>
                  </a:cubicBezTo>
                  <a:lnTo>
                    <a:pt x="7839" y="1635"/>
                  </a:lnTo>
                  <a:cubicBezTo>
                    <a:pt x="7839" y="1635"/>
                    <a:pt x="7568" y="1147"/>
                    <a:pt x="7568" y="767"/>
                  </a:cubicBezTo>
                  <a:cubicBezTo>
                    <a:pt x="7568" y="360"/>
                    <a:pt x="7812" y="8"/>
                    <a:pt x="7812" y="8"/>
                  </a:cubicBezTo>
                  <a:lnTo>
                    <a:pt x="380" y="8"/>
                  </a:lnTo>
                  <a:cubicBezTo>
                    <a:pt x="383" y="3"/>
                    <a:pt x="382" y="1"/>
                    <a:pt x="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3411" y="3899397"/>
              <a:ext cx="161240" cy="163635"/>
            </a:xfrm>
            <a:custGeom>
              <a:avLst/>
              <a:gdLst/>
              <a:ahLst/>
              <a:cxnLst/>
              <a:rect l="l" t="t" r="r" b="b"/>
              <a:pathLst>
                <a:path w="3635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3445" y="3689"/>
                  </a:lnTo>
                  <a:cubicBezTo>
                    <a:pt x="2631" y="1980"/>
                    <a:pt x="3147" y="705"/>
                    <a:pt x="3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02063" y="4061792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1682" y="1"/>
                  </a:moveTo>
                  <a:cubicBezTo>
                    <a:pt x="489" y="1"/>
                    <a:pt x="0" y="3690"/>
                    <a:pt x="1736" y="3690"/>
                  </a:cubicBezTo>
                  <a:lnTo>
                    <a:pt x="18146" y="3690"/>
                  </a:lnTo>
                  <a:lnTo>
                    <a:pt x="181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20351" y="405913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5267" y="1"/>
                  </a:moveTo>
                  <a:cubicBezTo>
                    <a:pt x="3005" y="1"/>
                    <a:pt x="1239" y="16"/>
                    <a:pt x="1031" y="61"/>
                  </a:cubicBezTo>
                  <a:cubicBezTo>
                    <a:pt x="543" y="169"/>
                    <a:pt x="0" y="820"/>
                    <a:pt x="0" y="1905"/>
                  </a:cubicBezTo>
                  <a:cubicBezTo>
                    <a:pt x="0" y="2936"/>
                    <a:pt x="706" y="3804"/>
                    <a:pt x="1492" y="3804"/>
                  </a:cubicBezTo>
                  <a:lnTo>
                    <a:pt x="16356" y="3804"/>
                  </a:lnTo>
                  <a:lnTo>
                    <a:pt x="16356" y="3316"/>
                  </a:lnTo>
                  <a:lnTo>
                    <a:pt x="1655" y="3316"/>
                  </a:lnTo>
                  <a:lnTo>
                    <a:pt x="1655" y="603"/>
                  </a:lnTo>
                  <a:lnTo>
                    <a:pt x="15895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2" y="1"/>
                    <a:pt x="5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07645" y="4107526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408" y="1"/>
                  </a:moveTo>
                  <a:cubicBezTo>
                    <a:pt x="408" y="1"/>
                    <a:pt x="82" y="190"/>
                    <a:pt x="28" y="841"/>
                  </a:cubicBezTo>
                  <a:cubicBezTo>
                    <a:pt x="1" y="1303"/>
                    <a:pt x="435" y="1628"/>
                    <a:pt x="625" y="1628"/>
                  </a:cubicBezTo>
                  <a:lnTo>
                    <a:pt x="7840" y="1628"/>
                  </a:lnTo>
                  <a:cubicBezTo>
                    <a:pt x="7840" y="1628"/>
                    <a:pt x="7568" y="1140"/>
                    <a:pt x="7568" y="760"/>
                  </a:cubicBezTo>
                  <a:cubicBezTo>
                    <a:pt x="7568" y="353"/>
                    <a:pt x="7813" y="1"/>
                    <a:pt x="7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04458" y="4061792"/>
              <a:ext cx="160086" cy="163679"/>
            </a:xfrm>
            <a:custGeom>
              <a:avLst/>
              <a:gdLst/>
              <a:ahLst/>
              <a:cxnLst/>
              <a:rect l="l" t="t" r="r" b="b"/>
              <a:pathLst>
                <a:path w="3609" h="3690" extrusionOk="0">
                  <a:moveTo>
                    <a:pt x="1655" y="1"/>
                  </a:moveTo>
                  <a:cubicBezTo>
                    <a:pt x="462" y="1"/>
                    <a:pt x="1" y="3690"/>
                    <a:pt x="1709" y="3690"/>
                  </a:cubicBezTo>
                  <a:lnTo>
                    <a:pt x="3445" y="3690"/>
                  </a:lnTo>
                  <a:cubicBezTo>
                    <a:pt x="2632" y="2008"/>
                    <a:pt x="3147" y="706"/>
                    <a:pt x="36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872223" y="4224233"/>
              <a:ext cx="804956" cy="163679"/>
            </a:xfrm>
            <a:custGeom>
              <a:avLst/>
              <a:gdLst/>
              <a:ahLst/>
              <a:cxnLst/>
              <a:rect l="l" t="t" r="r" b="b"/>
              <a:pathLst>
                <a:path w="18147" h="3690" extrusionOk="0">
                  <a:moveTo>
                    <a:pt x="0" y="1"/>
                  </a:moveTo>
                  <a:lnTo>
                    <a:pt x="28" y="3689"/>
                  </a:lnTo>
                  <a:lnTo>
                    <a:pt x="16437" y="3689"/>
                  </a:lnTo>
                  <a:cubicBezTo>
                    <a:pt x="18146" y="3689"/>
                    <a:pt x="17685" y="1"/>
                    <a:pt x="16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34533" y="422157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11089" y="0"/>
                  </a:moveTo>
                  <a:cubicBezTo>
                    <a:pt x="6565" y="0"/>
                    <a:pt x="55" y="61"/>
                    <a:pt x="55" y="61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804"/>
                  </a:lnTo>
                  <a:lnTo>
                    <a:pt x="14865" y="3804"/>
                  </a:lnTo>
                  <a:cubicBezTo>
                    <a:pt x="15651" y="3804"/>
                    <a:pt x="16356" y="2990"/>
                    <a:pt x="16356" y="1905"/>
                  </a:cubicBezTo>
                  <a:cubicBezTo>
                    <a:pt x="16356" y="820"/>
                    <a:pt x="15814" y="169"/>
                    <a:pt x="15326" y="61"/>
                  </a:cubicBezTo>
                  <a:cubicBezTo>
                    <a:pt x="15118" y="15"/>
                    <a:pt x="13352" y="0"/>
                    <a:pt x="1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025036" y="4269966"/>
              <a:ext cx="347718" cy="72214"/>
            </a:xfrm>
            <a:custGeom>
              <a:avLst/>
              <a:gdLst/>
              <a:ahLst/>
              <a:cxnLst/>
              <a:rect l="l" t="t" r="r" b="b"/>
              <a:pathLst>
                <a:path w="7839" h="1628" extrusionOk="0">
                  <a:moveTo>
                    <a:pt x="27" y="0"/>
                  </a:moveTo>
                  <a:cubicBezTo>
                    <a:pt x="27" y="0"/>
                    <a:pt x="271" y="407"/>
                    <a:pt x="271" y="760"/>
                  </a:cubicBezTo>
                  <a:cubicBezTo>
                    <a:pt x="271" y="1139"/>
                    <a:pt x="0" y="1628"/>
                    <a:pt x="0" y="1628"/>
                  </a:cubicBezTo>
                  <a:lnTo>
                    <a:pt x="7215" y="1628"/>
                  </a:lnTo>
                  <a:cubicBezTo>
                    <a:pt x="7405" y="1628"/>
                    <a:pt x="7839" y="1302"/>
                    <a:pt x="7812" y="841"/>
                  </a:cubicBezTo>
                  <a:cubicBezTo>
                    <a:pt x="7758" y="190"/>
                    <a:pt x="7432" y="0"/>
                    <a:pt x="7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17099" y="4224233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1" y="1"/>
                  </a:moveTo>
                  <a:cubicBezTo>
                    <a:pt x="462" y="706"/>
                    <a:pt x="950" y="2008"/>
                    <a:pt x="164" y="3689"/>
                  </a:cubicBezTo>
                  <a:lnTo>
                    <a:pt x="1899" y="3689"/>
                  </a:lnTo>
                  <a:cubicBezTo>
                    <a:pt x="3635" y="3689"/>
                    <a:pt x="3147" y="1"/>
                    <a:pt x="19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878256" y="4550310"/>
              <a:ext cx="806153" cy="164877"/>
            </a:xfrm>
            <a:custGeom>
              <a:avLst/>
              <a:gdLst/>
              <a:ahLst/>
              <a:cxnLst/>
              <a:rect l="l" t="t" r="r" b="b"/>
              <a:pathLst>
                <a:path w="18174" h="3717" extrusionOk="0">
                  <a:moveTo>
                    <a:pt x="0" y="0"/>
                  </a:moveTo>
                  <a:lnTo>
                    <a:pt x="27" y="3716"/>
                  </a:lnTo>
                  <a:lnTo>
                    <a:pt x="16437" y="3716"/>
                  </a:lnTo>
                  <a:cubicBezTo>
                    <a:pt x="18173" y="3716"/>
                    <a:pt x="17685" y="0"/>
                    <a:pt x="164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41763" y="4550044"/>
              <a:ext cx="726753" cy="167538"/>
            </a:xfrm>
            <a:custGeom>
              <a:avLst/>
              <a:gdLst/>
              <a:ahLst/>
              <a:cxnLst/>
              <a:rect l="l" t="t" r="r" b="b"/>
              <a:pathLst>
                <a:path w="16384" h="3777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776"/>
                  </a:lnTo>
                  <a:lnTo>
                    <a:pt x="14892" y="3776"/>
                  </a:lnTo>
                  <a:cubicBezTo>
                    <a:pt x="15651" y="3776"/>
                    <a:pt x="16383" y="2936"/>
                    <a:pt x="16383" y="1878"/>
                  </a:cubicBezTo>
                  <a:cubicBezTo>
                    <a:pt x="16383" y="793"/>
                    <a:pt x="15841" y="142"/>
                    <a:pt x="15326" y="60"/>
                  </a:cubicBezTo>
                  <a:cubicBezTo>
                    <a:pt x="15118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61015" y="4561444"/>
              <a:ext cx="683416" cy="142876"/>
            </a:xfrm>
            <a:custGeom>
              <a:avLst/>
              <a:gdLst/>
              <a:ahLst/>
              <a:cxnLst/>
              <a:rect l="l" t="t" r="r" b="b"/>
              <a:pathLst>
                <a:path w="15407" h="3221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0"/>
                  </a:cubicBezTo>
                  <a:cubicBezTo>
                    <a:pt x="13101" y="129"/>
                    <a:pt x="12369" y="210"/>
                    <a:pt x="11637" y="210"/>
                  </a:cubicBezTo>
                  <a:lnTo>
                    <a:pt x="0" y="210"/>
                  </a:lnTo>
                  <a:cubicBezTo>
                    <a:pt x="0" y="210"/>
                    <a:pt x="109" y="292"/>
                    <a:pt x="217" y="509"/>
                  </a:cubicBezTo>
                  <a:cubicBezTo>
                    <a:pt x="245" y="563"/>
                    <a:pt x="272" y="671"/>
                    <a:pt x="299" y="780"/>
                  </a:cubicBezTo>
                  <a:cubicBezTo>
                    <a:pt x="353" y="888"/>
                    <a:pt x="380" y="970"/>
                    <a:pt x="407" y="1105"/>
                  </a:cubicBezTo>
                  <a:cubicBezTo>
                    <a:pt x="407" y="1187"/>
                    <a:pt x="434" y="1295"/>
                    <a:pt x="434" y="1349"/>
                  </a:cubicBezTo>
                  <a:lnTo>
                    <a:pt x="434" y="1512"/>
                  </a:lnTo>
                  <a:lnTo>
                    <a:pt x="434" y="1702"/>
                  </a:lnTo>
                  <a:cubicBezTo>
                    <a:pt x="434" y="1756"/>
                    <a:pt x="434" y="1838"/>
                    <a:pt x="407" y="1892"/>
                  </a:cubicBezTo>
                  <a:cubicBezTo>
                    <a:pt x="380" y="2028"/>
                    <a:pt x="380" y="2163"/>
                    <a:pt x="353" y="2272"/>
                  </a:cubicBezTo>
                  <a:cubicBezTo>
                    <a:pt x="380" y="2380"/>
                    <a:pt x="353" y="2434"/>
                    <a:pt x="299" y="2516"/>
                  </a:cubicBezTo>
                  <a:cubicBezTo>
                    <a:pt x="217" y="2787"/>
                    <a:pt x="82" y="2977"/>
                    <a:pt x="82" y="2977"/>
                  </a:cubicBezTo>
                  <a:lnTo>
                    <a:pt x="11637" y="2977"/>
                  </a:lnTo>
                  <a:cubicBezTo>
                    <a:pt x="12342" y="2977"/>
                    <a:pt x="13047" y="3085"/>
                    <a:pt x="13779" y="3194"/>
                  </a:cubicBezTo>
                  <a:cubicBezTo>
                    <a:pt x="13915" y="3221"/>
                    <a:pt x="14078" y="3221"/>
                    <a:pt x="14241" y="3221"/>
                  </a:cubicBezTo>
                  <a:cubicBezTo>
                    <a:pt x="14376" y="3221"/>
                    <a:pt x="14512" y="3140"/>
                    <a:pt x="14647" y="3085"/>
                  </a:cubicBezTo>
                  <a:cubicBezTo>
                    <a:pt x="15027" y="2868"/>
                    <a:pt x="15325" y="2434"/>
                    <a:pt x="15353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0"/>
                    <a:pt x="14322" y="20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36266" y="4592406"/>
              <a:ext cx="187721" cy="11045"/>
            </a:xfrm>
            <a:custGeom>
              <a:avLst/>
              <a:gdLst/>
              <a:ahLst/>
              <a:cxnLst/>
              <a:rect l="l" t="t" r="r" b="b"/>
              <a:pathLst>
                <a:path w="4232" h="249" extrusionOk="0">
                  <a:moveTo>
                    <a:pt x="4069" y="0"/>
                  </a:moveTo>
                  <a:cubicBezTo>
                    <a:pt x="4069" y="0"/>
                    <a:pt x="706" y="136"/>
                    <a:pt x="0" y="190"/>
                  </a:cubicBezTo>
                  <a:cubicBezTo>
                    <a:pt x="1367" y="239"/>
                    <a:pt x="2617" y="249"/>
                    <a:pt x="3399" y="249"/>
                  </a:cubicBezTo>
                  <a:cubicBezTo>
                    <a:pt x="3919" y="249"/>
                    <a:pt x="4232" y="245"/>
                    <a:pt x="4232" y="245"/>
                  </a:cubicBezTo>
                  <a:lnTo>
                    <a:pt x="4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72373" y="4618888"/>
              <a:ext cx="150416" cy="11222"/>
            </a:xfrm>
            <a:custGeom>
              <a:avLst/>
              <a:gdLst/>
              <a:ahLst/>
              <a:cxnLst/>
              <a:rect l="l" t="t" r="r" b="b"/>
              <a:pathLst>
                <a:path w="3391" h="253" extrusionOk="0">
                  <a:moveTo>
                    <a:pt x="3255" y="0"/>
                  </a:moveTo>
                  <a:cubicBezTo>
                    <a:pt x="3255" y="0"/>
                    <a:pt x="705" y="54"/>
                    <a:pt x="0" y="136"/>
                  </a:cubicBezTo>
                  <a:cubicBezTo>
                    <a:pt x="1107" y="233"/>
                    <a:pt x="2106" y="253"/>
                    <a:pt x="2728" y="253"/>
                  </a:cubicBezTo>
                  <a:cubicBezTo>
                    <a:pt x="3143" y="253"/>
                    <a:pt x="3391" y="244"/>
                    <a:pt x="3391" y="244"/>
                  </a:cubicBezTo>
                  <a:lnTo>
                    <a:pt x="32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802448" y="4652556"/>
              <a:ext cx="127572" cy="11444"/>
            </a:xfrm>
            <a:custGeom>
              <a:avLst/>
              <a:gdLst/>
              <a:ahLst/>
              <a:cxnLst/>
              <a:rect l="l" t="t" r="r" b="b"/>
              <a:pathLst>
                <a:path w="2876" h="258" extrusionOk="0">
                  <a:moveTo>
                    <a:pt x="2713" y="1"/>
                  </a:moveTo>
                  <a:cubicBezTo>
                    <a:pt x="2713" y="1"/>
                    <a:pt x="705" y="55"/>
                    <a:pt x="0" y="82"/>
                  </a:cubicBezTo>
                  <a:cubicBezTo>
                    <a:pt x="977" y="228"/>
                    <a:pt x="1816" y="258"/>
                    <a:pt x="2332" y="258"/>
                  </a:cubicBezTo>
                  <a:cubicBezTo>
                    <a:pt x="2676" y="258"/>
                    <a:pt x="2875" y="245"/>
                    <a:pt x="2875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71838" y="4583978"/>
              <a:ext cx="320084" cy="12198"/>
            </a:xfrm>
            <a:custGeom>
              <a:avLst/>
              <a:gdLst/>
              <a:ahLst/>
              <a:cxnLst/>
              <a:rect l="l" t="t" r="r" b="b"/>
              <a:pathLst>
                <a:path w="7216" h="275" extrusionOk="0">
                  <a:moveTo>
                    <a:pt x="1" y="1"/>
                  </a:moveTo>
                  <a:cubicBezTo>
                    <a:pt x="28" y="55"/>
                    <a:pt x="55" y="163"/>
                    <a:pt x="109" y="272"/>
                  </a:cubicBezTo>
                  <a:cubicBezTo>
                    <a:pt x="659" y="272"/>
                    <a:pt x="1407" y="274"/>
                    <a:pt x="2213" y="274"/>
                  </a:cubicBezTo>
                  <a:cubicBezTo>
                    <a:pt x="4229" y="274"/>
                    <a:pt x="6615" y="260"/>
                    <a:pt x="7216" y="163"/>
                  </a:cubicBezTo>
                  <a:cubicBezTo>
                    <a:pt x="5995" y="1"/>
                    <a:pt x="1709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80266" y="4609263"/>
              <a:ext cx="167272" cy="10868"/>
            </a:xfrm>
            <a:custGeom>
              <a:avLst/>
              <a:gdLst/>
              <a:ahLst/>
              <a:cxnLst/>
              <a:rect l="l" t="t" r="r" b="b"/>
              <a:pathLst>
                <a:path w="3771" h="245" extrusionOk="0">
                  <a:moveTo>
                    <a:pt x="0" y="0"/>
                  </a:moveTo>
                  <a:cubicBezTo>
                    <a:pt x="0" y="82"/>
                    <a:pt x="28" y="163"/>
                    <a:pt x="28" y="244"/>
                  </a:cubicBezTo>
                  <a:cubicBezTo>
                    <a:pt x="1709" y="244"/>
                    <a:pt x="3282" y="217"/>
                    <a:pt x="3771" y="136"/>
                  </a:cubicBezTo>
                  <a:cubicBezTo>
                    <a:pt x="3120" y="82"/>
                    <a:pt x="1574" y="2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82662" y="4634502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1" y="1"/>
                  </a:moveTo>
                  <a:lnTo>
                    <a:pt x="1" y="245"/>
                  </a:lnTo>
                  <a:cubicBezTo>
                    <a:pt x="1004" y="245"/>
                    <a:pt x="1899" y="218"/>
                    <a:pt x="2198" y="136"/>
                  </a:cubicBezTo>
                  <a:cubicBezTo>
                    <a:pt x="1764" y="82"/>
                    <a:pt x="950" y="5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74234" y="4660984"/>
              <a:ext cx="249112" cy="12065"/>
            </a:xfrm>
            <a:custGeom>
              <a:avLst/>
              <a:gdLst/>
              <a:ahLst/>
              <a:cxnLst/>
              <a:rect l="l" t="t" r="r" b="b"/>
              <a:pathLst>
                <a:path w="5616" h="272" extrusionOk="0">
                  <a:moveTo>
                    <a:pt x="109" y="1"/>
                  </a:moveTo>
                  <a:cubicBezTo>
                    <a:pt x="82" y="136"/>
                    <a:pt x="55" y="190"/>
                    <a:pt x="1" y="272"/>
                  </a:cubicBezTo>
                  <a:cubicBezTo>
                    <a:pt x="2117" y="272"/>
                    <a:pt x="4937" y="272"/>
                    <a:pt x="5615" y="163"/>
                  </a:cubicBezTo>
                  <a:cubicBezTo>
                    <a:pt x="4693" y="28"/>
                    <a:pt x="2089" y="1"/>
                    <a:pt x="1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911923" y="4568320"/>
              <a:ext cx="33712" cy="131209"/>
            </a:xfrm>
            <a:custGeom>
              <a:avLst/>
              <a:gdLst/>
              <a:ahLst/>
              <a:cxnLst/>
              <a:rect l="l" t="t" r="r" b="b"/>
              <a:pathLst>
                <a:path w="760" h="2958" extrusionOk="0">
                  <a:moveTo>
                    <a:pt x="1" y="1"/>
                  </a:moveTo>
                  <a:lnTo>
                    <a:pt x="1" y="2957"/>
                  </a:lnTo>
                  <a:cubicBezTo>
                    <a:pt x="380" y="2740"/>
                    <a:pt x="679" y="2307"/>
                    <a:pt x="733" y="1601"/>
                  </a:cubicBezTo>
                  <a:cubicBezTo>
                    <a:pt x="760" y="788"/>
                    <a:pt x="462" y="24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031024" y="4597108"/>
              <a:ext cx="347763" cy="72347"/>
            </a:xfrm>
            <a:custGeom>
              <a:avLst/>
              <a:gdLst/>
              <a:ahLst/>
              <a:cxnLst/>
              <a:rect l="l" t="t" r="r" b="b"/>
              <a:pathLst>
                <a:path w="7840" h="1631" extrusionOk="0">
                  <a:moveTo>
                    <a:pt x="7458" y="1"/>
                  </a:moveTo>
                  <a:cubicBezTo>
                    <a:pt x="7458" y="1"/>
                    <a:pt x="7458" y="2"/>
                    <a:pt x="7460" y="3"/>
                  </a:cubicBezTo>
                  <a:lnTo>
                    <a:pt x="28" y="3"/>
                  </a:lnTo>
                  <a:cubicBezTo>
                    <a:pt x="28" y="3"/>
                    <a:pt x="272" y="383"/>
                    <a:pt x="272" y="790"/>
                  </a:cubicBezTo>
                  <a:cubicBezTo>
                    <a:pt x="272" y="1169"/>
                    <a:pt x="1" y="1630"/>
                    <a:pt x="1" y="1630"/>
                  </a:cubicBezTo>
                  <a:lnTo>
                    <a:pt x="7216" y="1630"/>
                  </a:lnTo>
                  <a:cubicBezTo>
                    <a:pt x="7406" y="1630"/>
                    <a:pt x="7840" y="1332"/>
                    <a:pt x="7812" y="844"/>
                  </a:cubicBezTo>
                  <a:cubicBezTo>
                    <a:pt x="7761" y="251"/>
                    <a:pt x="7464" y="1"/>
                    <a:pt x="74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23131" y="4552706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0" y="0"/>
                  </a:moveTo>
                  <a:cubicBezTo>
                    <a:pt x="462" y="706"/>
                    <a:pt x="950" y="1953"/>
                    <a:pt x="163" y="3689"/>
                  </a:cubicBezTo>
                  <a:lnTo>
                    <a:pt x="1899" y="3689"/>
                  </a:lnTo>
                  <a:cubicBezTo>
                    <a:pt x="3635" y="3689"/>
                    <a:pt x="3147" y="0"/>
                    <a:pt x="1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71176" y="4386673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0" y="0"/>
                  </a:moveTo>
                  <a:lnTo>
                    <a:pt x="27" y="3689"/>
                  </a:lnTo>
                  <a:lnTo>
                    <a:pt x="16437" y="3689"/>
                  </a:lnTo>
                  <a:cubicBezTo>
                    <a:pt x="18173" y="3689"/>
                    <a:pt x="17685" y="0"/>
                    <a:pt x="1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3486" y="4385209"/>
              <a:ext cx="726753" cy="168736"/>
            </a:xfrm>
            <a:custGeom>
              <a:avLst/>
              <a:gdLst/>
              <a:ahLst/>
              <a:cxnLst/>
              <a:rect l="l" t="t" r="r" b="b"/>
              <a:pathLst>
                <a:path w="16384" h="3804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1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0" y="3315"/>
                  </a:lnTo>
                  <a:lnTo>
                    <a:pt x="0" y="3804"/>
                  </a:lnTo>
                  <a:lnTo>
                    <a:pt x="14891" y="3804"/>
                  </a:lnTo>
                  <a:cubicBezTo>
                    <a:pt x="15651" y="3804"/>
                    <a:pt x="16383" y="2963"/>
                    <a:pt x="16383" y="1905"/>
                  </a:cubicBezTo>
                  <a:cubicBezTo>
                    <a:pt x="16383" y="820"/>
                    <a:pt x="15841" y="169"/>
                    <a:pt x="15325" y="60"/>
                  </a:cubicBezTo>
                  <a:cubicBezTo>
                    <a:pt x="15117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923944" y="4433604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55" y="0"/>
                  </a:moveTo>
                  <a:cubicBezTo>
                    <a:pt x="55" y="0"/>
                    <a:pt x="272" y="407"/>
                    <a:pt x="272" y="787"/>
                  </a:cubicBezTo>
                  <a:cubicBezTo>
                    <a:pt x="272" y="1139"/>
                    <a:pt x="1" y="1628"/>
                    <a:pt x="1" y="1628"/>
                  </a:cubicBezTo>
                  <a:lnTo>
                    <a:pt x="7243" y="1628"/>
                  </a:lnTo>
                  <a:cubicBezTo>
                    <a:pt x="7406" y="1628"/>
                    <a:pt x="7840" y="1302"/>
                    <a:pt x="7812" y="841"/>
                  </a:cubicBezTo>
                  <a:cubicBezTo>
                    <a:pt x="7785" y="190"/>
                    <a:pt x="7433" y="0"/>
                    <a:pt x="7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416051" y="4387870"/>
              <a:ext cx="161284" cy="164877"/>
            </a:xfrm>
            <a:custGeom>
              <a:avLst/>
              <a:gdLst/>
              <a:ahLst/>
              <a:cxnLst/>
              <a:rect l="l" t="t" r="r" b="b"/>
              <a:pathLst>
                <a:path w="3636" h="3717" extrusionOk="0">
                  <a:moveTo>
                    <a:pt x="0" y="0"/>
                  </a:moveTo>
                  <a:cubicBezTo>
                    <a:pt x="489" y="733"/>
                    <a:pt x="950" y="1980"/>
                    <a:pt x="163" y="3716"/>
                  </a:cubicBezTo>
                  <a:lnTo>
                    <a:pt x="1899" y="3716"/>
                  </a:lnTo>
                  <a:cubicBezTo>
                    <a:pt x="3635" y="3716"/>
                    <a:pt x="3147" y="0"/>
                    <a:pt x="1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76" name="Google Shape;176;p2"/>
            <p:cNvGrpSpPr/>
            <p:nvPr/>
          </p:nvGrpSpPr>
          <p:grpSpPr>
            <a:xfrm>
              <a:off x="133486" y="3896691"/>
              <a:ext cx="1512421" cy="657254"/>
              <a:chOff x="133486" y="3896691"/>
              <a:chExt cx="1512421" cy="657254"/>
            </a:xfrm>
          </p:grpSpPr>
          <p:sp>
            <p:nvSpPr>
              <p:cNvPr id="177" name="Google Shape;177;p2"/>
              <p:cNvSpPr/>
              <p:nvPr/>
            </p:nvSpPr>
            <p:spPr>
              <a:xfrm>
                <a:off x="819260" y="3896691"/>
                <a:ext cx="726753" cy="168780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805" extrusionOk="0">
                    <a:moveTo>
                      <a:pt x="5276" y="1"/>
                    </a:moveTo>
                    <a:cubicBezTo>
                      <a:pt x="3018" y="1"/>
                      <a:pt x="1258" y="16"/>
                      <a:pt x="1059" y="61"/>
                    </a:cubicBezTo>
                    <a:cubicBezTo>
                      <a:pt x="543" y="170"/>
                      <a:pt x="1" y="821"/>
                      <a:pt x="1" y="1906"/>
                    </a:cubicBezTo>
                    <a:cubicBezTo>
                      <a:pt x="1" y="2991"/>
                      <a:pt x="706" y="3804"/>
                      <a:pt x="1493" y="3804"/>
                    </a:cubicBezTo>
                    <a:lnTo>
                      <a:pt x="16384" y="3804"/>
                    </a:lnTo>
                    <a:lnTo>
                      <a:pt x="16384" y="3316"/>
                    </a:lnTo>
                    <a:lnTo>
                      <a:pt x="1656" y="3316"/>
                    </a:lnTo>
                    <a:lnTo>
                      <a:pt x="1656" y="604"/>
                    </a:lnTo>
                    <a:lnTo>
                      <a:pt x="15896" y="468"/>
                    </a:lnTo>
                    <a:lnTo>
                      <a:pt x="16302" y="468"/>
                    </a:lnTo>
                    <a:lnTo>
                      <a:pt x="16302" y="61"/>
                    </a:lnTo>
                    <a:cubicBezTo>
                      <a:pt x="16302" y="61"/>
                      <a:pt x="9793" y="1"/>
                      <a:pt x="5276" y="1"/>
                    </a:cubicBezTo>
                    <a:close/>
                  </a:path>
                </a:pathLst>
              </a:custGeom>
              <a:solidFill>
                <a:schemeClr val="dk1">
                  <a:alpha val="3929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920351" y="4059131"/>
                <a:ext cx="725556" cy="168736"/>
              </a:xfrm>
              <a:custGeom>
                <a:avLst/>
                <a:gdLst/>
                <a:ahLst/>
                <a:cxnLst/>
                <a:rect l="l" t="t" r="r" b="b"/>
                <a:pathLst>
                  <a:path w="16357" h="3804" extrusionOk="0">
                    <a:moveTo>
                      <a:pt x="5267" y="1"/>
                    </a:moveTo>
                    <a:cubicBezTo>
                      <a:pt x="3005" y="1"/>
                      <a:pt x="1239" y="16"/>
                      <a:pt x="1031" y="61"/>
                    </a:cubicBezTo>
                    <a:cubicBezTo>
                      <a:pt x="543" y="169"/>
                      <a:pt x="0" y="820"/>
                      <a:pt x="0" y="1905"/>
                    </a:cubicBezTo>
                    <a:cubicBezTo>
                      <a:pt x="0" y="2936"/>
                      <a:pt x="706" y="3804"/>
                      <a:pt x="1492" y="3804"/>
                    </a:cubicBezTo>
                    <a:lnTo>
                      <a:pt x="16356" y="3804"/>
                    </a:lnTo>
                    <a:lnTo>
                      <a:pt x="16356" y="3316"/>
                    </a:lnTo>
                    <a:lnTo>
                      <a:pt x="1655" y="3316"/>
                    </a:lnTo>
                    <a:lnTo>
                      <a:pt x="1655" y="603"/>
                    </a:lnTo>
                    <a:lnTo>
                      <a:pt x="15895" y="468"/>
                    </a:lnTo>
                    <a:lnTo>
                      <a:pt x="16302" y="468"/>
                    </a:lnTo>
                    <a:lnTo>
                      <a:pt x="16302" y="61"/>
                    </a:lnTo>
                    <a:cubicBezTo>
                      <a:pt x="16302" y="61"/>
                      <a:pt x="9792" y="1"/>
                      <a:pt x="5267" y="1"/>
                    </a:cubicBezTo>
                    <a:close/>
                  </a:path>
                </a:pathLst>
              </a:custGeom>
              <a:solidFill>
                <a:schemeClr val="dk1">
                  <a:alpha val="3929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4533" y="4221571"/>
                <a:ext cx="725556" cy="168736"/>
              </a:xfrm>
              <a:custGeom>
                <a:avLst/>
                <a:gdLst/>
                <a:ahLst/>
                <a:cxnLst/>
                <a:rect l="l" t="t" r="r" b="b"/>
                <a:pathLst>
                  <a:path w="16357" h="3804" extrusionOk="0">
                    <a:moveTo>
                      <a:pt x="11089" y="0"/>
                    </a:moveTo>
                    <a:cubicBezTo>
                      <a:pt x="6565" y="0"/>
                      <a:pt x="55" y="61"/>
                      <a:pt x="55" y="61"/>
                    </a:cubicBezTo>
                    <a:lnTo>
                      <a:pt x="55" y="467"/>
                    </a:lnTo>
                    <a:lnTo>
                      <a:pt x="462" y="467"/>
                    </a:lnTo>
                    <a:lnTo>
                      <a:pt x="14702" y="603"/>
                    </a:lnTo>
                    <a:lnTo>
                      <a:pt x="14702" y="3315"/>
                    </a:lnTo>
                    <a:lnTo>
                      <a:pt x="1" y="3315"/>
                    </a:lnTo>
                    <a:lnTo>
                      <a:pt x="1" y="3804"/>
                    </a:lnTo>
                    <a:lnTo>
                      <a:pt x="14865" y="3804"/>
                    </a:lnTo>
                    <a:cubicBezTo>
                      <a:pt x="15651" y="3804"/>
                      <a:pt x="16356" y="2990"/>
                      <a:pt x="16356" y="1905"/>
                    </a:cubicBezTo>
                    <a:cubicBezTo>
                      <a:pt x="16356" y="820"/>
                      <a:pt x="15814" y="169"/>
                      <a:pt x="15326" y="61"/>
                    </a:cubicBezTo>
                    <a:cubicBezTo>
                      <a:pt x="15118" y="15"/>
                      <a:pt x="13352" y="0"/>
                      <a:pt x="11089" y="0"/>
                    </a:cubicBezTo>
                    <a:close/>
                  </a:path>
                </a:pathLst>
              </a:custGeom>
              <a:solidFill>
                <a:schemeClr val="dk1">
                  <a:alpha val="3929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133486" y="4385209"/>
                <a:ext cx="726753" cy="168736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804" extrusionOk="0">
                    <a:moveTo>
                      <a:pt x="11089" y="0"/>
                    </a:moveTo>
                    <a:cubicBezTo>
                      <a:pt x="6564" y="0"/>
                      <a:pt x="55" y="60"/>
                      <a:pt x="55" y="60"/>
                    </a:cubicBezTo>
                    <a:lnTo>
                      <a:pt x="55" y="467"/>
                    </a:lnTo>
                    <a:lnTo>
                      <a:pt x="461" y="467"/>
                    </a:lnTo>
                    <a:lnTo>
                      <a:pt x="14702" y="603"/>
                    </a:lnTo>
                    <a:lnTo>
                      <a:pt x="14702" y="3315"/>
                    </a:lnTo>
                    <a:lnTo>
                      <a:pt x="0" y="3315"/>
                    </a:lnTo>
                    <a:lnTo>
                      <a:pt x="0" y="3804"/>
                    </a:lnTo>
                    <a:lnTo>
                      <a:pt x="14891" y="3804"/>
                    </a:lnTo>
                    <a:cubicBezTo>
                      <a:pt x="15651" y="3804"/>
                      <a:pt x="16383" y="2963"/>
                      <a:pt x="16383" y="1905"/>
                    </a:cubicBezTo>
                    <a:cubicBezTo>
                      <a:pt x="16383" y="820"/>
                      <a:pt x="15841" y="169"/>
                      <a:pt x="15325" y="60"/>
                    </a:cubicBezTo>
                    <a:cubicBezTo>
                      <a:pt x="15117" y="15"/>
                      <a:pt x="13351" y="0"/>
                      <a:pt x="11089" y="0"/>
                    </a:cubicBezTo>
                    <a:close/>
                  </a:path>
                </a:pathLst>
              </a:custGeom>
              <a:solidFill>
                <a:schemeClr val="dk1">
                  <a:alpha val="3929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81" name="Google Shape;181;p2"/>
            <p:cNvGrpSpPr/>
            <p:nvPr/>
          </p:nvGrpSpPr>
          <p:grpSpPr>
            <a:xfrm>
              <a:off x="843346" y="3907204"/>
              <a:ext cx="682218" cy="143807"/>
              <a:chOff x="843346" y="3907204"/>
              <a:chExt cx="682218" cy="143807"/>
            </a:xfrm>
          </p:grpSpPr>
          <p:sp>
            <p:nvSpPr>
              <p:cNvPr id="182" name="Google Shape;182;p2"/>
              <p:cNvSpPr/>
              <p:nvPr/>
            </p:nvSpPr>
            <p:spPr>
              <a:xfrm>
                <a:off x="843346" y="3907204"/>
                <a:ext cx="682218" cy="143807"/>
              </a:xfrm>
              <a:custGeom>
                <a:avLst/>
                <a:gdLst/>
                <a:ahLst/>
                <a:cxnLst/>
                <a:rect l="l" t="t" r="r" b="b"/>
                <a:pathLst>
                  <a:path w="15380" h="3242" extrusionOk="0">
                    <a:moveTo>
                      <a:pt x="1326" y="0"/>
                    </a:moveTo>
                    <a:cubicBezTo>
                      <a:pt x="1248" y="0"/>
                      <a:pt x="1167" y="14"/>
                      <a:pt x="1085" y="41"/>
                    </a:cubicBezTo>
                    <a:cubicBezTo>
                      <a:pt x="977" y="68"/>
                      <a:pt x="841" y="95"/>
                      <a:pt x="733" y="177"/>
                    </a:cubicBezTo>
                    <a:cubicBezTo>
                      <a:pt x="299" y="394"/>
                      <a:pt x="0" y="990"/>
                      <a:pt x="28" y="1750"/>
                    </a:cubicBezTo>
                    <a:cubicBezTo>
                      <a:pt x="55" y="2482"/>
                      <a:pt x="380" y="2916"/>
                      <a:pt x="733" y="3106"/>
                    </a:cubicBezTo>
                    <a:cubicBezTo>
                      <a:pt x="868" y="3188"/>
                      <a:pt x="1004" y="3242"/>
                      <a:pt x="1140" y="3242"/>
                    </a:cubicBezTo>
                    <a:cubicBezTo>
                      <a:pt x="1302" y="3242"/>
                      <a:pt x="1492" y="3242"/>
                      <a:pt x="1628" y="3215"/>
                    </a:cubicBezTo>
                    <a:cubicBezTo>
                      <a:pt x="2333" y="3106"/>
                      <a:pt x="3038" y="2998"/>
                      <a:pt x="3771" y="2998"/>
                    </a:cubicBezTo>
                    <a:lnTo>
                      <a:pt x="15325" y="2998"/>
                    </a:lnTo>
                    <a:cubicBezTo>
                      <a:pt x="15325" y="2998"/>
                      <a:pt x="15190" y="2808"/>
                      <a:pt x="15081" y="2537"/>
                    </a:cubicBezTo>
                    <a:cubicBezTo>
                      <a:pt x="15054" y="2482"/>
                      <a:pt x="15027" y="2401"/>
                      <a:pt x="15054" y="2265"/>
                    </a:cubicBezTo>
                    <a:cubicBezTo>
                      <a:pt x="15000" y="2157"/>
                      <a:pt x="15000" y="2021"/>
                      <a:pt x="14973" y="1886"/>
                    </a:cubicBezTo>
                    <a:cubicBezTo>
                      <a:pt x="14946" y="1831"/>
                      <a:pt x="14946" y="1750"/>
                      <a:pt x="14946" y="1696"/>
                    </a:cubicBezTo>
                    <a:lnTo>
                      <a:pt x="14946" y="1533"/>
                    </a:lnTo>
                    <a:lnTo>
                      <a:pt x="14946" y="1343"/>
                    </a:lnTo>
                    <a:cubicBezTo>
                      <a:pt x="14946" y="1289"/>
                      <a:pt x="14973" y="1180"/>
                      <a:pt x="14973" y="1126"/>
                    </a:cubicBezTo>
                    <a:cubicBezTo>
                      <a:pt x="15027" y="990"/>
                      <a:pt x="15054" y="882"/>
                      <a:pt x="15081" y="773"/>
                    </a:cubicBezTo>
                    <a:cubicBezTo>
                      <a:pt x="15108" y="665"/>
                      <a:pt x="15163" y="584"/>
                      <a:pt x="15190" y="502"/>
                    </a:cubicBezTo>
                    <a:cubicBezTo>
                      <a:pt x="15298" y="312"/>
                      <a:pt x="15380" y="204"/>
                      <a:pt x="15380" y="204"/>
                    </a:cubicBezTo>
                    <a:lnTo>
                      <a:pt x="3771" y="204"/>
                    </a:lnTo>
                    <a:cubicBezTo>
                      <a:pt x="3011" y="204"/>
                      <a:pt x="2306" y="123"/>
                      <a:pt x="1547" y="41"/>
                    </a:cubicBezTo>
                    <a:cubicBezTo>
                      <a:pt x="1479" y="14"/>
                      <a:pt x="1404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862597" y="3940295"/>
                <a:ext cx="187721" cy="11001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248" extrusionOk="0">
                    <a:moveTo>
                      <a:pt x="163" y="0"/>
                    </a:moveTo>
                    <a:lnTo>
                      <a:pt x="0" y="244"/>
                    </a:lnTo>
                    <a:cubicBezTo>
                      <a:pt x="0" y="244"/>
                      <a:pt x="220" y="247"/>
                      <a:pt x="597" y="247"/>
                    </a:cubicBezTo>
                    <a:cubicBezTo>
                      <a:pt x="1351" y="247"/>
                      <a:pt x="2731" y="235"/>
                      <a:pt x="4232" y="163"/>
                    </a:cubicBezTo>
                    <a:cubicBezTo>
                      <a:pt x="3527" y="136"/>
                      <a:pt x="163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863795" y="3965535"/>
                <a:ext cx="150461" cy="12154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274" extrusionOk="0">
                    <a:moveTo>
                      <a:pt x="136" y="1"/>
                    </a:moveTo>
                    <a:lnTo>
                      <a:pt x="1" y="272"/>
                    </a:lnTo>
                    <a:cubicBezTo>
                      <a:pt x="1" y="272"/>
                      <a:pt x="99" y="274"/>
                      <a:pt x="275" y="274"/>
                    </a:cubicBezTo>
                    <a:cubicBezTo>
                      <a:pt x="802" y="274"/>
                      <a:pt x="2028" y="259"/>
                      <a:pt x="3391" y="137"/>
                    </a:cubicBezTo>
                    <a:cubicBezTo>
                      <a:pt x="2686" y="82"/>
                      <a:pt x="136" y="1"/>
                      <a:pt x="1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856565" y="4000445"/>
                <a:ext cx="127572" cy="11089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250" extrusionOk="0">
                    <a:moveTo>
                      <a:pt x="164" y="1"/>
                    </a:moveTo>
                    <a:lnTo>
                      <a:pt x="1" y="245"/>
                    </a:lnTo>
                    <a:cubicBezTo>
                      <a:pt x="1" y="245"/>
                      <a:pt x="119" y="250"/>
                      <a:pt x="330" y="250"/>
                    </a:cubicBezTo>
                    <a:cubicBezTo>
                      <a:pt x="805" y="250"/>
                      <a:pt x="1749" y="224"/>
                      <a:pt x="2876" y="55"/>
                    </a:cubicBezTo>
                    <a:cubicBezTo>
                      <a:pt x="2171" y="28"/>
                      <a:pt x="164" y="1"/>
                      <a:pt x="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1194661" y="3930669"/>
                <a:ext cx="321281" cy="12553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283" extrusionOk="0">
                    <a:moveTo>
                      <a:pt x="7243" y="0"/>
                    </a:moveTo>
                    <a:cubicBezTo>
                      <a:pt x="5507" y="0"/>
                      <a:pt x="1221" y="0"/>
                      <a:pt x="1" y="190"/>
                    </a:cubicBezTo>
                    <a:cubicBezTo>
                      <a:pt x="483" y="266"/>
                      <a:pt x="2037" y="282"/>
                      <a:pt x="3653" y="282"/>
                    </a:cubicBezTo>
                    <a:cubicBezTo>
                      <a:pt x="4946" y="282"/>
                      <a:pt x="6278" y="272"/>
                      <a:pt x="7134" y="272"/>
                    </a:cubicBezTo>
                    <a:cubicBezTo>
                      <a:pt x="7161" y="190"/>
                      <a:pt x="7188" y="82"/>
                      <a:pt x="72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1337848" y="3957151"/>
                <a:ext cx="167272" cy="967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18" extrusionOk="0">
                    <a:moveTo>
                      <a:pt x="3771" y="0"/>
                    </a:moveTo>
                    <a:lnTo>
                      <a:pt x="3771" y="0"/>
                    </a:lnTo>
                    <a:cubicBezTo>
                      <a:pt x="2252" y="27"/>
                      <a:pt x="678" y="54"/>
                      <a:pt x="0" y="136"/>
                    </a:cubicBezTo>
                    <a:cubicBezTo>
                      <a:pt x="489" y="190"/>
                      <a:pt x="2062" y="217"/>
                      <a:pt x="3743" y="217"/>
                    </a:cubicBezTo>
                    <a:cubicBezTo>
                      <a:pt x="3743" y="163"/>
                      <a:pt x="3771" y="54"/>
                      <a:pt x="3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407623" y="3982391"/>
                <a:ext cx="97498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45" extrusionOk="0">
                    <a:moveTo>
                      <a:pt x="2198" y="1"/>
                    </a:moveTo>
                    <a:cubicBezTo>
                      <a:pt x="1248" y="28"/>
                      <a:pt x="435" y="55"/>
                      <a:pt x="1" y="136"/>
                    </a:cubicBezTo>
                    <a:cubicBezTo>
                      <a:pt x="299" y="191"/>
                      <a:pt x="1167" y="245"/>
                      <a:pt x="2198" y="245"/>
                    </a:cubicBezTo>
                    <a:cubicBezTo>
                      <a:pt x="2198" y="163"/>
                      <a:pt x="2170" y="109"/>
                      <a:pt x="2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264436" y="4007675"/>
                <a:ext cx="247914" cy="12065"/>
              </a:xfrm>
              <a:custGeom>
                <a:avLst/>
                <a:gdLst/>
                <a:ahLst/>
                <a:cxnLst/>
                <a:rect l="l" t="t" r="r" b="b"/>
                <a:pathLst>
                  <a:path w="5589" h="272" extrusionOk="0">
                    <a:moveTo>
                      <a:pt x="5480" y="0"/>
                    </a:moveTo>
                    <a:cubicBezTo>
                      <a:pt x="3527" y="0"/>
                      <a:pt x="923" y="27"/>
                      <a:pt x="1" y="163"/>
                    </a:cubicBezTo>
                    <a:cubicBezTo>
                      <a:pt x="679" y="272"/>
                      <a:pt x="3500" y="272"/>
                      <a:pt x="5588" y="272"/>
                    </a:cubicBezTo>
                    <a:cubicBezTo>
                      <a:pt x="5561" y="217"/>
                      <a:pt x="5534" y="136"/>
                      <a:pt x="54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90" name="Google Shape;190;p2"/>
            <p:cNvSpPr/>
            <p:nvPr/>
          </p:nvSpPr>
          <p:spPr>
            <a:xfrm>
              <a:off x="839753" y="3916209"/>
              <a:ext cx="34909" cy="131209"/>
            </a:xfrm>
            <a:custGeom>
              <a:avLst/>
              <a:gdLst/>
              <a:ahLst/>
              <a:cxnLst/>
              <a:rect l="l" t="t" r="r" b="b"/>
              <a:pathLst>
                <a:path w="787" h="2958" extrusionOk="0">
                  <a:moveTo>
                    <a:pt x="787" y="1"/>
                  </a:moveTo>
                  <a:cubicBezTo>
                    <a:pt x="353" y="245"/>
                    <a:pt x="0" y="787"/>
                    <a:pt x="81" y="1601"/>
                  </a:cubicBezTo>
                  <a:cubicBezTo>
                    <a:pt x="109" y="2306"/>
                    <a:pt x="407" y="2740"/>
                    <a:pt x="787" y="2957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91" name="Google Shape;191;p2"/>
            <p:cNvGrpSpPr/>
            <p:nvPr/>
          </p:nvGrpSpPr>
          <p:grpSpPr>
            <a:xfrm>
              <a:off x="944393" y="4072926"/>
              <a:ext cx="682263" cy="142920"/>
              <a:chOff x="944393" y="4072926"/>
              <a:chExt cx="682263" cy="142920"/>
            </a:xfrm>
          </p:grpSpPr>
          <p:sp>
            <p:nvSpPr>
              <p:cNvPr id="192" name="Google Shape;192;p2"/>
              <p:cNvSpPr/>
              <p:nvPr/>
            </p:nvSpPr>
            <p:spPr>
              <a:xfrm>
                <a:off x="944393" y="4072926"/>
                <a:ext cx="682263" cy="142920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3222" extrusionOk="0">
                    <a:moveTo>
                      <a:pt x="1327" y="1"/>
                    </a:moveTo>
                    <a:cubicBezTo>
                      <a:pt x="1249" y="1"/>
                      <a:pt x="1167" y="8"/>
                      <a:pt x="1086" y="21"/>
                    </a:cubicBezTo>
                    <a:cubicBezTo>
                      <a:pt x="977" y="21"/>
                      <a:pt x="842" y="48"/>
                      <a:pt x="733" y="130"/>
                    </a:cubicBezTo>
                    <a:cubicBezTo>
                      <a:pt x="299" y="374"/>
                      <a:pt x="1" y="943"/>
                      <a:pt x="28" y="1730"/>
                    </a:cubicBezTo>
                    <a:cubicBezTo>
                      <a:pt x="55" y="2435"/>
                      <a:pt x="353" y="2869"/>
                      <a:pt x="733" y="3086"/>
                    </a:cubicBezTo>
                    <a:cubicBezTo>
                      <a:pt x="869" y="3140"/>
                      <a:pt x="1004" y="3222"/>
                      <a:pt x="1140" y="3222"/>
                    </a:cubicBezTo>
                    <a:cubicBezTo>
                      <a:pt x="1303" y="3222"/>
                      <a:pt x="1493" y="3222"/>
                      <a:pt x="1628" y="3167"/>
                    </a:cubicBezTo>
                    <a:cubicBezTo>
                      <a:pt x="2334" y="3086"/>
                      <a:pt x="3039" y="2978"/>
                      <a:pt x="3744" y="2978"/>
                    </a:cubicBezTo>
                    <a:lnTo>
                      <a:pt x="15326" y="2978"/>
                    </a:lnTo>
                    <a:cubicBezTo>
                      <a:pt x="15326" y="2978"/>
                      <a:pt x="15190" y="2761"/>
                      <a:pt x="15082" y="2489"/>
                    </a:cubicBezTo>
                    <a:cubicBezTo>
                      <a:pt x="15055" y="2435"/>
                      <a:pt x="15000" y="2327"/>
                      <a:pt x="15000" y="2272"/>
                    </a:cubicBezTo>
                    <a:cubicBezTo>
                      <a:pt x="14973" y="2164"/>
                      <a:pt x="14973" y="2028"/>
                      <a:pt x="14946" y="1893"/>
                    </a:cubicBezTo>
                    <a:cubicBezTo>
                      <a:pt x="14919" y="1811"/>
                      <a:pt x="14919" y="1757"/>
                      <a:pt x="14919" y="1676"/>
                    </a:cubicBezTo>
                    <a:lnTo>
                      <a:pt x="14919" y="1513"/>
                    </a:lnTo>
                    <a:lnTo>
                      <a:pt x="14919" y="1350"/>
                    </a:lnTo>
                    <a:cubicBezTo>
                      <a:pt x="14919" y="1269"/>
                      <a:pt x="14946" y="1187"/>
                      <a:pt x="14946" y="1106"/>
                    </a:cubicBezTo>
                    <a:cubicBezTo>
                      <a:pt x="14973" y="970"/>
                      <a:pt x="15000" y="862"/>
                      <a:pt x="15055" y="781"/>
                    </a:cubicBezTo>
                    <a:cubicBezTo>
                      <a:pt x="15109" y="672"/>
                      <a:pt x="15136" y="564"/>
                      <a:pt x="15190" y="509"/>
                    </a:cubicBezTo>
                    <a:cubicBezTo>
                      <a:pt x="15272" y="292"/>
                      <a:pt x="15380" y="184"/>
                      <a:pt x="15380" y="184"/>
                    </a:cubicBezTo>
                    <a:lnTo>
                      <a:pt x="3744" y="184"/>
                    </a:lnTo>
                    <a:cubicBezTo>
                      <a:pt x="3012" y="184"/>
                      <a:pt x="2306" y="130"/>
                      <a:pt x="1547" y="21"/>
                    </a:cubicBezTo>
                    <a:cubicBezTo>
                      <a:pt x="1479" y="8"/>
                      <a:pt x="1405" y="1"/>
                      <a:pt x="1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963645" y="4103933"/>
                <a:ext cx="187765" cy="110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248" extrusionOk="0">
                    <a:moveTo>
                      <a:pt x="164" y="0"/>
                    </a:moveTo>
                    <a:lnTo>
                      <a:pt x="1" y="244"/>
                    </a:lnTo>
                    <a:cubicBezTo>
                      <a:pt x="1" y="244"/>
                      <a:pt x="218" y="247"/>
                      <a:pt x="592" y="247"/>
                    </a:cubicBezTo>
                    <a:cubicBezTo>
                      <a:pt x="1339" y="247"/>
                      <a:pt x="2713" y="235"/>
                      <a:pt x="4232" y="163"/>
                    </a:cubicBezTo>
                    <a:cubicBezTo>
                      <a:pt x="3527" y="136"/>
                      <a:pt x="164" y="0"/>
                      <a:pt x="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964842" y="4129173"/>
                <a:ext cx="150461" cy="1242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280" extrusionOk="0">
                    <a:moveTo>
                      <a:pt x="137" y="1"/>
                    </a:moveTo>
                    <a:lnTo>
                      <a:pt x="1" y="272"/>
                    </a:lnTo>
                    <a:cubicBezTo>
                      <a:pt x="1" y="272"/>
                      <a:pt x="209" y="279"/>
                      <a:pt x="561" y="279"/>
                    </a:cubicBezTo>
                    <a:cubicBezTo>
                      <a:pt x="1177" y="279"/>
                      <a:pt x="2235" y="257"/>
                      <a:pt x="3391" y="136"/>
                    </a:cubicBezTo>
                    <a:cubicBezTo>
                      <a:pt x="2686" y="82"/>
                      <a:pt x="137" y="1"/>
                      <a:pt x="1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957656" y="4162885"/>
                <a:ext cx="127572" cy="11089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250" extrusionOk="0">
                    <a:moveTo>
                      <a:pt x="163" y="0"/>
                    </a:moveTo>
                    <a:lnTo>
                      <a:pt x="0" y="244"/>
                    </a:lnTo>
                    <a:cubicBezTo>
                      <a:pt x="0" y="244"/>
                      <a:pt x="118" y="250"/>
                      <a:pt x="329" y="250"/>
                    </a:cubicBezTo>
                    <a:cubicBezTo>
                      <a:pt x="804" y="250"/>
                      <a:pt x="1749" y="224"/>
                      <a:pt x="2875" y="55"/>
                    </a:cubicBezTo>
                    <a:cubicBezTo>
                      <a:pt x="2170" y="27"/>
                      <a:pt x="163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1294511" y="4094174"/>
                <a:ext cx="321281" cy="13485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304" extrusionOk="0">
                    <a:moveTo>
                      <a:pt x="4883" y="0"/>
                    </a:moveTo>
                    <a:cubicBezTo>
                      <a:pt x="3015" y="0"/>
                      <a:pt x="833" y="48"/>
                      <a:pt x="1" y="193"/>
                    </a:cubicBezTo>
                    <a:cubicBezTo>
                      <a:pt x="602" y="290"/>
                      <a:pt x="2987" y="304"/>
                      <a:pt x="5003" y="304"/>
                    </a:cubicBezTo>
                    <a:cubicBezTo>
                      <a:pt x="5810" y="304"/>
                      <a:pt x="6557" y="302"/>
                      <a:pt x="7107" y="302"/>
                    </a:cubicBezTo>
                    <a:cubicBezTo>
                      <a:pt x="7189" y="193"/>
                      <a:pt x="7216" y="85"/>
                      <a:pt x="7243" y="30"/>
                    </a:cubicBezTo>
                    <a:cubicBezTo>
                      <a:pt x="6673" y="12"/>
                      <a:pt x="5817" y="0"/>
                      <a:pt x="48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1440093" y="4120745"/>
                <a:ext cx="167316" cy="10912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6" extrusionOk="0">
                    <a:moveTo>
                      <a:pt x="3771" y="1"/>
                    </a:moveTo>
                    <a:cubicBezTo>
                      <a:pt x="2198" y="28"/>
                      <a:pt x="652" y="55"/>
                      <a:pt x="1" y="137"/>
                    </a:cubicBezTo>
                    <a:cubicBezTo>
                      <a:pt x="489" y="191"/>
                      <a:pt x="2062" y="245"/>
                      <a:pt x="3744" y="245"/>
                    </a:cubicBezTo>
                    <a:cubicBezTo>
                      <a:pt x="3744" y="164"/>
                      <a:pt x="3771" y="55"/>
                      <a:pt x="37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1507473" y="4144831"/>
                <a:ext cx="98695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245" extrusionOk="0">
                    <a:moveTo>
                      <a:pt x="2225" y="0"/>
                    </a:moveTo>
                    <a:lnTo>
                      <a:pt x="2225" y="0"/>
                    </a:lnTo>
                    <a:cubicBezTo>
                      <a:pt x="1276" y="28"/>
                      <a:pt x="462" y="55"/>
                      <a:pt x="1" y="136"/>
                    </a:cubicBezTo>
                    <a:cubicBezTo>
                      <a:pt x="326" y="190"/>
                      <a:pt x="1194" y="245"/>
                      <a:pt x="2225" y="245"/>
                    </a:cubicBezTo>
                    <a:cubicBezTo>
                      <a:pt x="2225" y="190"/>
                      <a:pt x="2171" y="109"/>
                      <a:pt x="22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1365528" y="4171313"/>
                <a:ext cx="24787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272" extrusionOk="0">
                    <a:moveTo>
                      <a:pt x="5479" y="0"/>
                    </a:moveTo>
                    <a:cubicBezTo>
                      <a:pt x="3526" y="0"/>
                      <a:pt x="895" y="54"/>
                      <a:pt x="0" y="190"/>
                    </a:cubicBezTo>
                    <a:cubicBezTo>
                      <a:pt x="678" y="271"/>
                      <a:pt x="3472" y="271"/>
                      <a:pt x="5588" y="271"/>
                    </a:cubicBezTo>
                    <a:cubicBezTo>
                      <a:pt x="5561" y="217"/>
                      <a:pt x="5506" y="109"/>
                      <a:pt x="54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00" name="Google Shape;200;p2"/>
            <p:cNvSpPr/>
            <p:nvPr/>
          </p:nvSpPr>
          <p:spPr>
            <a:xfrm>
              <a:off x="941998" y="4078649"/>
              <a:ext cx="33756" cy="131209"/>
            </a:xfrm>
            <a:custGeom>
              <a:avLst/>
              <a:gdLst/>
              <a:ahLst/>
              <a:cxnLst/>
              <a:rect l="l" t="t" r="r" b="b"/>
              <a:pathLst>
                <a:path w="761" h="2958" extrusionOk="0">
                  <a:moveTo>
                    <a:pt x="760" y="1"/>
                  </a:moveTo>
                  <a:cubicBezTo>
                    <a:pt x="326" y="272"/>
                    <a:pt x="1" y="814"/>
                    <a:pt x="55" y="1601"/>
                  </a:cubicBezTo>
                  <a:cubicBezTo>
                    <a:pt x="82" y="2306"/>
                    <a:pt x="380" y="2740"/>
                    <a:pt x="760" y="2957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01" name="Google Shape;201;p2"/>
            <p:cNvGrpSpPr/>
            <p:nvPr/>
          </p:nvGrpSpPr>
          <p:grpSpPr>
            <a:xfrm>
              <a:off x="254982" y="4234169"/>
              <a:ext cx="683460" cy="144118"/>
              <a:chOff x="254982" y="4234169"/>
              <a:chExt cx="683460" cy="144118"/>
            </a:xfrm>
          </p:grpSpPr>
          <p:sp>
            <p:nvSpPr>
              <p:cNvPr id="202" name="Google Shape;202;p2"/>
              <p:cNvSpPr/>
              <p:nvPr/>
            </p:nvSpPr>
            <p:spPr>
              <a:xfrm>
                <a:off x="254982" y="4234169"/>
                <a:ext cx="683460" cy="144118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3249" extrusionOk="0">
                    <a:moveTo>
                      <a:pt x="14058" y="0"/>
                    </a:moveTo>
                    <a:cubicBezTo>
                      <a:pt x="13976" y="0"/>
                      <a:pt x="13902" y="7"/>
                      <a:pt x="13834" y="21"/>
                    </a:cubicBezTo>
                    <a:cubicBezTo>
                      <a:pt x="13102" y="129"/>
                      <a:pt x="12369" y="183"/>
                      <a:pt x="11637" y="183"/>
                    </a:cubicBezTo>
                    <a:lnTo>
                      <a:pt x="1" y="183"/>
                    </a:lnTo>
                    <a:cubicBezTo>
                      <a:pt x="1" y="183"/>
                      <a:pt x="109" y="292"/>
                      <a:pt x="218" y="482"/>
                    </a:cubicBezTo>
                    <a:cubicBezTo>
                      <a:pt x="245" y="563"/>
                      <a:pt x="272" y="672"/>
                      <a:pt x="299" y="753"/>
                    </a:cubicBezTo>
                    <a:cubicBezTo>
                      <a:pt x="353" y="862"/>
                      <a:pt x="381" y="970"/>
                      <a:pt x="408" y="1106"/>
                    </a:cubicBezTo>
                    <a:cubicBezTo>
                      <a:pt x="408" y="1160"/>
                      <a:pt x="435" y="1268"/>
                      <a:pt x="435" y="1350"/>
                    </a:cubicBezTo>
                    <a:lnTo>
                      <a:pt x="435" y="1513"/>
                    </a:lnTo>
                    <a:lnTo>
                      <a:pt x="435" y="1675"/>
                    </a:lnTo>
                    <a:cubicBezTo>
                      <a:pt x="435" y="1757"/>
                      <a:pt x="435" y="1811"/>
                      <a:pt x="408" y="1892"/>
                    </a:cubicBezTo>
                    <a:cubicBezTo>
                      <a:pt x="381" y="2028"/>
                      <a:pt x="381" y="2163"/>
                      <a:pt x="353" y="2245"/>
                    </a:cubicBezTo>
                    <a:cubicBezTo>
                      <a:pt x="353" y="2353"/>
                      <a:pt x="299" y="2462"/>
                      <a:pt x="299" y="2516"/>
                    </a:cubicBezTo>
                    <a:cubicBezTo>
                      <a:pt x="218" y="2787"/>
                      <a:pt x="82" y="3004"/>
                      <a:pt x="82" y="3004"/>
                    </a:cubicBezTo>
                    <a:lnTo>
                      <a:pt x="11637" y="3004"/>
                    </a:lnTo>
                    <a:cubicBezTo>
                      <a:pt x="12342" y="3004"/>
                      <a:pt x="13047" y="3113"/>
                      <a:pt x="13780" y="3194"/>
                    </a:cubicBezTo>
                    <a:cubicBezTo>
                      <a:pt x="13915" y="3248"/>
                      <a:pt x="14078" y="3248"/>
                      <a:pt x="14241" y="3248"/>
                    </a:cubicBezTo>
                    <a:cubicBezTo>
                      <a:pt x="14377" y="3248"/>
                      <a:pt x="14512" y="3167"/>
                      <a:pt x="14648" y="3113"/>
                    </a:cubicBezTo>
                    <a:cubicBezTo>
                      <a:pt x="15028" y="2896"/>
                      <a:pt x="15326" y="2462"/>
                      <a:pt x="15353" y="1757"/>
                    </a:cubicBezTo>
                    <a:cubicBezTo>
                      <a:pt x="15407" y="970"/>
                      <a:pt x="15082" y="400"/>
                      <a:pt x="14648" y="156"/>
                    </a:cubicBezTo>
                    <a:cubicBezTo>
                      <a:pt x="14539" y="75"/>
                      <a:pt x="14404" y="48"/>
                      <a:pt x="14322" y="21"/>
                    </a:cubicBezTo>
                    <a:cubicBezTo>
                      <a:pt x="14227" y="7"/>
                      <a:pt x="14139" y="0"/>
                      <a:pt x="140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729036" y="4266329"/>
                <a:ext cx="187765" cy="1104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249" extrusionOk="0">
                    <a:moveTo>
                      <a:pt x="4069" y="1"/>
                    </a:moveTo>
                    <a:cubicBezTo>
                      <a:pt x="4069" y="1"/>
                      <a:pt x="706" y="137"/>
                      <a:pt x="1" y="164"/>
                    </a:cubicBezTo>
                    <a:cubicBezTo>
                      <a:pt x="1520" y="236"/>
                      <a:pt x="2894" y="248"/>
                      <a:pt x="3641" y="248"/>
                    </a:cubicBezTo>
                    <a:cubicBezTo>
                      <a:pt x="4015" y="248"/>
                      <a:pt x="4232" y="245"/>
                      <a:pt x="4232" y="245"/>
                    </a:cubicBez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765143" y="4291613"/>
                <a:ext cx="150416" cy="12376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279" extrusionOk="0">
                    <a:moveTo>
                      <a:pt x="3255" y="1"/>
                    </a:moveTo>
                    <a:cubicBezTo>
                      <a:pt x="3255" y="1"/>
                      <a:pt x="706" y="82"/>
                      <a:pt x="0" y="136"/>
                    </a:cubicBezTo>
                    <a:cubicBezTo>
                      <a:pt x="1157" y="257"/>
                      <a:pt x="2214" y="279"/>
                      <a:pt x="2831" y="279"/>
                    </a:cubicBezTo>
                    <a:cubicBezTo>
                      <a:pt x="3183" y="279"/>
                      <a:pt x="3391" y="272"/>
                      <a:pt x="3391" y="272"/>
                    </a:cubicBezTo>
                    <a:lnTo>
                      <a:pt x="3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796415" y="4325281"/>
                <a:ext cx="127572" cy="11134"/>
              </a:xfrm>
              <a:custGeom>
                <a:avLst/>
                <a:gdLst/>
                <a:ahLst/>
                <a:cxnLst/>
                <a:rect l="l" t="t" r="r" b="b"/>
                <a:pathLst>
                  <a:path w="2876" h="251" extrusionOk="0">
                    <a:moveTo>
                      <a:pt x="2713" y="1"/>
                    </a:moveTo>
                    <a:cubicBezTo>
                      <a:pt x="2713" y="1"/>
                      <a:pt x="706" y="28"/>
                      <a:pt x="1" y="55"/>
                    </a:cubicBezTo>
                    <a:cubicBezTo>
                      <a:pt x="1127" y="224"/>
                      <a:pt x="2072" y="250"/>
                      <a:pt x="2547" y="250"/>
                    </a:cubicBezTo>
                    <a:cubicBezTo>
                      <a:pt x="2758" y="250"/>
                      <a:pt x="2876" y="245"/>
                      <a:pt x="2876" y="245"/>
                    </a:cubicBezTo>
                    <a:lnTo>
                      <a:pt x="27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65806" y="4256570"/>
                <a:ext cx="320084" cy="13529"/>
              </a:xfrm>
              <a:custGeom>
                <a:avLst/>
                <a:gdLst/>
                <a:ahLst/>
                <a:cxnLst/>
                <a:rect l="l" t="t" r="r" b="b"/>
                <a:pathLst>
                  <a:path w="7216" h="305" extrusionOk="0">
                    <a:moveTo>
                      <a:pt x="2372" y="1"/>
                    </a:moveTo>
                    <a:cubicBezTo>
                      <a:pt x="1439" y="1"/>
                      <a:pt x="580" y="13"/>
                      <a:pt x="1" y="31"/>
                    </a:cubicBezTo>
                    <a:cubicBezTo>
                      <a:pt x="28" y="85"/>
                      <a:pt x="55" y="194"/>
                      <a:pt x="109" y="302"/>
                    </a:cubicBezTo>
                    <a:cubicBezTo>
                      <a:pt x="660" y="302"/>
                      <a:pt x="1407" y="305"/>
                      <a:pt x="2213" y="305"/>
                    </a:cubicBezTo>
                    <a:cubicBezTo>
                      <a:pt x="4230" y="305"/>
                      <a:pt x="6615" y="291"/>
                      <a:pt x="7216" y="194"/>
                    </a:cubicBezTo>
                    <a:cubicBezTo>
                      <a:pt x="6402" y="49"/>
                      <a:pt x="4238" y="1"/>
                      <a:pt x="23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74234" y="4283185"/>
                <a:ext cx="167316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5" extrusionOk="0">
                    <a:moveTo>
                      <a:pt x="1" y="1"/>
                    </a:moveTo>
                    <a:cubicBezTo>
                      <a:pt x="1" y="55"/>
                      <a:pt x="55" y="163"/>
                      <a:pt x="55" y="245"/>
                    </a:cubicBezTo>
                    <a:cubicBezTo>
                      <a:pt x="1710" y="245"/>
                      <a:pt x="3310" y="191"/>
                      <a:pt x="3771" y="136"/>
                    </a:cubicBezTo>
                    <a:cubicBezTo>
                      <a:pt x="3093" y="55"/>
                      <a:pt x="1574" y="2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74234" y="4307271"/>
                <a:ext cx="98740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5" y="109"/>
                      <a:pt x="55" y="163"/>
                      <a:pt x="1" y="244"/>
                    </a:cubicBezTo>
                    <a:cubicBezTo>
                      <a:pt x="1032" y="244"/>
                      <a:pt x="1900" y="190"/>
                      <a:pt x="2225" y="136"/>
                    </a:cubicBezTo>
                    <a:cubicBezTo>
                      <a:pt x="1764" y="54"/>
                      <a:pt x="950" y="2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68245" y="4333709"/>
                <a:ext cx="249067" cy="12110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273" extrusionOk="0">
                    <a:moveTo>
                      <a:pt x="109" y="1"/>
                    </a:moveTo>
                    <a:cubicBezTo>
                      <a:pt x="54" y="109"/>
                      <a:pt x="0" y="218"/>
                      <a:pt x="0" y="272"/>
                    </a:cubicBezTo>
                    <a:cubicBezTo>
                      <a:pt x="2116" y="272"/>
                      <a:pt x="4937" y="272"/>
                      <a:pt x="5615" y="191"/>
                    </a:cubicBezTo>
                    <a:cubicBezTo>
                      <a:pt x="4693" y="55"/>
                      <a:pt x="2089" y="1"/>
                      <a:pt x="1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10" name="Google Shape;210;p2"/>
            <p:cNvSpPr/>
            <p:nvPr/>
          </p:nvSpPr>
          <p:spPr>
            <a:xfrm>
              <a:off x="905891" y="4241089"/>
              <a:ext cx="33756" cy="131165"/>
            </a:xfrm>
            <a:custGeom>
              <a:avLst/>
              <a:gdLst/>
              <a:ahLst/>
              <a:cxnLst/>
              <a:rect l="l" t="t" r="r" b="b"/>
              <a:pathLst>
                <a:path w="761" h="2957" extrusionOk="0">
                  <a:moveTo>
                    <a:pt x="1" y="0"/>
                  </a:moveTo>
                  <a:lnTo>
                    <a:pt x="1" y="2957"/>
                  </a:lnTo>
                  <a:cubicBezTo>
                    <a:pt x="381" y="2740"/>
                    <a:pt x="679" y="2306"/>
                    <a:pt x="733" y="1601"/>
                  </a:cubicBezTo>
                  <a:cubicBezTo>
                    <a:pt x="760" y="814"/>
                    <a:pt x="462" y="24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11" name="Google Shape;211;p2"/>
            <p:cNvGrpSpPr/>
            <p:nvPr/>
          </p:nvGrpSpPr>
          <p:grpSpPr>
            <a:xfrm>
              <a:off x="152737" y="4399004"/>
              <a:ext cx="683416" cy="142920"/>
              <a:chOff x="152737" y="4399004"/>
              <a:chExt cx="683416" cy="142920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152737" y="4399004"/>
                <a:ext cx="683416" cy="142920"/>
              </a:xfrm>
              <a:custGeom>
                <a:avLst/>
                <a:gdLst/>
                <a:ahLst/>
                <a:cxnLst/>
                <a:rect l="l" t="t" r="r" b="b"/>
                <a:pathLst>
                  <a:path w="15407" h="3222" extrusionOk="0">
                    <a:moveTo>
                      <a:pt x="14057" y="0"/>
                    </a:moveTo>
                    <a:cubicBezTo>
                      <a:pt x="13976" y="0"/>
                      <a:pt x="13901" y="7"/>
                      <a:pt x="13834" y="21"/>
                    </a:cubicBezTo>
                    <a:cubicBezTo>
                      <a:pt x="13101" y="129"/>
                      <a:pt x="12369" y="211"/>
                      <a:pt x="11636" y="211"/>
                    </a:cubicBezTo>
                    <a:lnTo>
                      <a:pt x="0" y="211"/>
                    </a:lnTo>
                    <a:cubicBezTo>
                      <a:pt x="0" y="211"/>
                      <a:pt x="109" y="292"/>
                      <a:pt x="190" y="509"/>
                    </a:cubicBezTo>
                    <a:cubicBezTo>
                      <a:pt x="244" y="563"/>
                      <a:pt x="272" y="672"/>
                      <a:pt x="326" y="780"/>
                    </a:cubicBezTo>
                    <a:cubicBezTo>
                      <a:pt x="380" y="889"/>
                      <a:pt x="407" y="970"/>
                      <a:pt x="434" y="1106"/>
                    </a:cubicBezTo>
                    <a:cubicBezTo>
                      <a:pt x="434" y="1187"/>
                      <a:pt x="489" y="1295"/>
                      <a:pt x="489" y="1350"/>
                    </a:cubicBezTo>
                    <a:lnTo>
                      <a:pt x="489" y="1512"/>
                    </a:lnTo>
                    <a:lnTo>
                      <a:pt x="489" y="1702"/>
                    </a:lnTo>
                    <a:cubicBezTo>
                      <a:pt x="489" y="1757"/>
                      <a:pt x="489" y="1838"/>
                      <a:pt x="434" y="1892"/>
                    </a:cubicBezTo>
                    <a:cubicBezTo>
                      <a:pt x="407" y="2028"/>
                      <a:pt x="407" y="2163"/>
                      <a:pt x="380" y="2272"/>
                    </a:cubicBezTo>
                    <a:cubicBezTo>
                      <a:pt x="380" y="2326"/>
                      <a:pt x="326" y="2408"/>
                      <a:pt x="299" y="2516"/>
                    </a:cubicBezTo>
                    <a:cubicBezTo>
                      <a:pt x="190" y="2787"/>
                      <a:pt x="82" y="2977"/>
                      <a:pt x="82" y="2977"/>
                    </a:cubicBezTo>
                    <a:lnTo>
                      <a:pt x="11636" y="2977"/>
                    </a:lnTo>
                    <a:cubicBezTo>
                      <a:pt x="12342" y="2977"/>
                      <a:pt x="13047" y="3086"/>
                      <a:pt x="13779" y="3194"/>
                    </a:cubicBezTo>
                    <a:cubicBezTo>
                      <a:pt x="13915" y="3221"/>
                      <a:pt x="14078" y="3221"/>
                      <a:pt x="14240" y="3221"/>
                    </a:cubicBezTo>
                    <a:cubicBezTo>
                      <a:pt x="14376" y="3221"/>
                      <a:pt x="14512" y="3140"/>
                      <a:pt x="14647" y="3086"/>
                    </a:cubicBezTo>
                    <a:cubicBezTo>
                      <a:pt x="15027" y="2869"/>
                      <a:pt x="15325" y="2435"/>
                      <a:pt x="15352" y="1729"/>
                    </a:cubicBezTo>
                    <a:cubicBezTo>
                      <a:pt x="15407" y="943"/>
                      <a:pt x="15081" y="373"/>
                      <a:pt x="14647" y="129"/>
                    </a:cubicBezTo>
                    <a:cubicBezTo>
                      <a:pt x="14539" y="75"/>
                      <a:pt x="14403" y="21"/>
                      <a:pt x="14322" y="21"/>
                    </a:cubicBezTo>
                    <a:cubicBezTo>
                      <a:pt x="14227" y="7"/>
                      <a:pt x="14139" y="0"/>
                      <a:pt x="14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627988" y="4428769"/>
                <a:ext cx="187721" cy="11001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248" extrusionOk="0">
                    <a:moveTo>
                      <a:pt x="4069" y="1"/>
                    </a:moveTo>
                    <a:cubicBezTo>
                      <a:pt x="4069" y="1"/>
                      <a:pt x="705" y="136"/>
                      <a:pt x="0" y="163"/>
                    </a:cubicBezTo>
                    <a:cubicBezTo>
                      <a:pt x="1519" y="236"/>
                      <a:pt x="2893" y="248"/>
                      <a:pt x="3641" y="248"/>
                    </a:cubicBezTo>
                    <a:cubicBezTo>
                      <a:pt x="4015" y="248"/>
                      <a:pt x="4232" y="245"/>
                      <a:pt x="4232" y="245"/>
                    </a:cubicBez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664051" y="4454053"/>
                <a:ext cx="150461" cy="12376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279" extrusionOk="0">
                    <a:moveTo>
                      <a:pt x="3256" y="0"/>
                    </a:moveTo>
                    <a:cubicBezTo>
                      <a:pt x="3256" y="0"/>
                      <a:pt x="706" y="82"/>
                      <a:pt x="1" y="136"/>
                    </a:cubicBezTo>
                    <a:cubicBezTo>
                      <a:pt x="1175" y="257"/>
                      <a:pt x="2228" y="279"/>
                      <a:pt x="2838" y="279"/>
                    </a:cubicBezTo>
                    <a:cubicBezTo>
                      <a:pt x="3187" y="279"/>
                      <a:pt x="3391" y="271"/>
                      <a:pt x="3391" y="271"/>
                    </a:cubicBezTo>
                    <a:lnTo>
                      <a:pt x="325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695368" y="4488918"/>
                <a:ext cx="128770" cy="11134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51" extrusionOk="0">
                    <a:moveTo>
                      <a:pt x="2713" y="1"/>
                    </a:moveTo>
                    <a:cubicBezTo>
                      <a:pt x="2713" y="1"/>
                      <a:pt x="733" y="28"/>
                      <a:pt x="0" y="82"/>
                    </a:cubicBezTo>
                    <a:cubicBezTo>
                      <a:pt x="1085" y="227"/>
                      <a:pt x="2013" y="251"/>
                      <a:pt x="2512" y="251"/>
                    </a:cubicBezTo>
                    <a:cubicBezTo>
                      <a:pt x="2761" y="251"/>
                      <a:pt x="2902" y="245"/>
                      <a:pt x="2902" y="245"/>
                    </a:cubicBezTo>
                    <a:lnTo>
                      <a:pt x="27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163560" y="4420341"/>
                <a:ext cx="321281" cy="12198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275" extrusionOk="0">
                    <a:moveTo>
                      <a:pt x="0" y="1"/>
                    </a:moveTo>
                    <a:cubicBezTo>
                      <a:pt x="28" y="55"/>
                      <a:pt x="55" y="164"/>
                      <a:pt x="136" y="272"/>
                    </a:cubicBezTo>
                    <a:cubicBezTo>
                      <a:pt x="686" y="272"/>
                      <a:pt x="1434" y="274"/>
                      <a:pt x="2240" y="274"/>
                    </a:cubicBezTo>
                    <a:cubicBezTo>
                      <a:pt x="4256" y="274"/>
                      <a:pt x="6642" y="260"/>
                      <a:pt x="7243" y="164"/>
                    </a:cubicBezTo>
                    <a:cubicBezTo>
                      <a:pt x="6022" y="1"/>
                      <a:pt x="1764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174384" y="4446822"/>
                <a:ext cx="166074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45" extrusionOk="0">
                    <a:moveTo>
                      <a:pt x="1" y="0"/>
                    </a:moveTo>
                    <a:cubicBezTo>
                      <a:pt x="1" y="82"/>
                      <a:pt x="28" y="163"/>
                      <a:pt x="28" y="245"/>
                    </a:cubicBezTo>
                    <a:cubicBezTo>
                      <a:pt x="1682" y="245"/>
                      <a:pt x="3283" y="217"/>
                      <a:pt x="3744" y="136"/>
                    </a:cubicBezTo>
                    <a:cubicBezTo>
                      <a:pt x="3066" y="28"/>
                      <a:pt x="1547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174384" y="4470865"/>
                <a:ext cx="97498" cy="10912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4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" y="109"/>
                      <a:pt x="28" y="164"/>
                      <a:pt x="1" y="245"/>
                    </a:cubicBezTo>
                    <a:cubicBezTo>
                      <a:pt x="1004" y="245"/>
                      <a:pt x="1872" y="218"/>
                      <a:pt x="2198" y="137"/>
                    </a:cubicBezTo>
                    <a:cubicBezTo>
                      <a:pt x="1737" y="82"/>
                      <a:pt x="950" y="2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165956" y="4498544"/>
                <a:ext cx="249112" cy="12110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273" extrusionOk="0">
                    <a:moveTo>
                      <a:pt x="109" y="1"/>
                    </a:moveTo>
                    <a:cubicBezTo>
                      <a:pt x="82" y="82"/>
                      <a:pt x="28" y="164"/>
                      <a:pt x="1" y="272"/>
                    </a:cubicBezTo>
                    <a:cubicBezTo>
                      <a:pt x="2116" y="272"/>
                      <a:pt x="4937" y="272"/>
                      <a:pt x="5615" y="164"/>
                    </a:cubicBezTo>
                    <a:cubicBezTo>
                      <a:pt x="4693" y="28"/>
                      <a:pt x="2062" y="1"/>
                      <a:pt x="1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20" name="Google Shape;220;p2"/>
            <p:cNvSpPr/>
            <p:nvPr/>
          </p:nvSpPr>
          <p:spPr>
            <a:xfrm>
              <a:off x="803646" y="4404726"/>
              <a:ext cx="34909" cy="131165"/>
            </a:xfrm>
            <a:custGeom>
              <a:avLst/>
              <a:gdLst/>
              <a:ahLst/>
              <a:cxnLst/>
              <a:rect l="l" t="t" r="r" b="b"/>
              <a:pathLst>
                <a:path w="787" h="2957" extrusionOk="0">
                  <a:moveTo>
                    <a:pt x="0" y="0"/>
                  </a:moveTo>
                  <a:lnTo>
                    <a:pt x="0" y="2957"/>
                  </a:lnTo>
                  <a:cubicBezTo>
                    <a:pt x="380" y="2740"/>
                    <a:pt x="678" y="2306"/>
                    <a:pt x="733" y="1600"/>
                  </a:cubicBezTo>
                  <a:cubicBezTo>
                    <a:pt x="787" y="814"/>
                    <a:pt x="489" y="24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6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"/>
          <p:cNvSpPr txBox="1">
            <a:spLocks noGrp="1"/>
          </p:cNvSpPr>
          <p:nvPr>
            <p:ph type="title"/>
          </p:nvPr>
        </p:nvSpPr>
        <p:spPr>
          <a:xfrm>
            <a:off x="702750" y="1395440"/>
            <a:ext cx="3689100" cy="155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0" name="Google Shape;470;p27"/>
          <p:cNvSpPr txBox="1">
            <a:spLocks noGrp="1"/>
          </p:cNvSpPr>
          <p:nvPr>
            <p:ph type="subTitle" idx="1"/>
          </p:nvPr>
        </p:nvSpPr>
        <p:spPr>
          <a:xfrm>
            <a:off x="702750" y="3037178"/>
            <a:ext cx="3689100" cy="10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1" name="Google Shape;471;p27"/>
          <p:cNvSpPr/>
          <p:nvPr/>
        </p:nvSpPr>
        <p:spPr>
          <a:xfrm>
            <a:off x="-333276" y="3658063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2" name="Google Shape;472;p27"/>
          <p:cNvSpPr/>
          <p:nvPr/>
        </p:nvSpPr>
        <p:spPr>
          <a:xfrm>
            <a:off x="716638" y="289870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7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8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5" name="Google Shape;475;p28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6" name="Google Shape;476;p28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7" name="Google Shape;477;p28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8" name="Google Shape;478;p28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9" name="Google Shape;479;p28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0" name="Google Shape;480;p28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1" name="Google Shape;481;p28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2" name="Google Shape;482;p28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3" name="Google Shape;483;p28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4" name="Google Shape;484;p28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5" name="Google Shape;485;p28"/>
          <p:cNvSpPr/>
          <p:nvPr/>
        </p:nvSpPr>
        <p:spPr>
          <a:xfrm>
            <a:off x="1466489" y="4179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6" name="Google Shape;486;p28"/>
          <p:cNvSpPr txBox="1">
            <a:spLocks noGrp="1"/>
          </p:cNvSpPr>
          <p:nvPr>
            <p:ph type="subTitle" idx="1"/>
          </p:nvPr>
        </p:nvSpPr>
        <p:spPr>
          <a:xfrm>
            <a:off x="4744550" y="2180227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7" name="Google Shape;487;p28"/>
          <p:cNvSpPr txBox="1">
            <a:spLocks noGrp="1"/>
          </p:cNvSpPr>
          <p:nvPr>
            <p:ph type="subTitle" idx="2"/>
          </p:nvPr>
        </p:nvSpPr>
        <p:spPr>
          <a:xfrm>
            <a:off x="4744557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488" name="Google Shape;488;p28"/>
          <p:cNvSpPr txBox="1">
            <a:spLocks noGrp="1"/>
          </p:cNvSpPr>
          <p:nvPr>
            <p:ph type="subTitle" idx="3"/>
          </p:nvPr>
        </p:nvSpPr>
        <p:spPr>
          <a:xfrm>
            <a:off x="2692100" y="2180227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89" name="Google Shape;489;p28"/>
          <p:cNvSpPr txBox="1">
            <a:spLocks noGrp="1"/>
          </p:cNvSpPr>
          <p:nvPr>
            <p:ph type="subTitle" idx="4"/>
          </p:nvPr>
        </p:nvSpPr>
        <p:spPr>
          <a:xfrm>
            <a:off x="2692097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490" name="Google Shape;490;p28"/>
          <p:cNvSpPr txBox="1">
            <a:spLocks noGrp="1"/>
          </p:cNvSpPr>
          <p:nvPr>
            <p:ph type="subTitle" idx="5"/>
          </p:nvPr>
        </p:nvSpPr>
        <p:spPr>
          <a:xfrm>
            <a:off x="639713" y="2180226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91" name="Google Shape;491;p28"/>
          <p:cNvSpPr txBox="1">
            <a:spLocks noGrp="1"/>
          </p:cNvSpPr>
          <p:nvPr>
            <p:ph type="subTitle" idx="6"/>
          </p:nvPr>
        </p:nvSpPr>
        <p:spPr>
          <a:xfrm>
            <a:off x="639700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492" name="Google Shape;492;p28"/>
          <p:cNvSpPr txBox="1">
            <a:spLocks noGrp="1"/>
          </p:cNvSpPr>
          <p:nvPr>
            <p:ph type="subTitle" idx="7"/>
          </p:nvPr>
        </p:nvSpPr>
        <p:spPr>
          <a:xfrm>
            <a:off x="6797000" y="2180227"/>
            <a:ext cx="1752900" cy="13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93" name="Google Shape;493;p28"/>
          <p:cNvSpPr txBox="1">
            <a:spLocks noGrp="1"/>
          </p:cNvSpPr>
          <p:nvPr>
            <p:ph type="subTitle" idx="8"/>
          </p:nvPr>
        </p:nvSpPr>
        <p:spPr>
          <a:xfrm>
            <a:off x="6797007" y="1667725"/>
            <a:ext cx="17529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 panose="020B0606030504020204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494" name="Google Shape;494;p28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8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 txBox="1">
            <a:spLocks noGrp="1"/>
          </p:cNvSpPr>
          <p:nvPr>
            <p:ph type="subTitle" idx="1"/>
          </p:nvPr>
        </p:nvSpPr>
        <p:spPr>
          <a:xfrm>
            <a:off x="816100" y="1189025"/>
            <a:ext cx="3421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97" name="Google Shape;497;p29"/>
          <p:cNvSpPr txBox="1">
            <a:spLocks noGrp="1"/>
          </p:cNvSpPr>
          <p:nvPr>
            <p:ph type="subTitle" idx="2"/>
          </p:nvPr>
        </p:nvSpPr>
        <p:spPr>
          <a:xfrm>
            <a:off x="816100" y="2931600"/>
            <a:ext cx="3375300" cy="1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98" name="Google Shape;498;p29"/>
          <p:cNvSpPr/>
          <p:nvPr/>
        </p:nvSpPr>
        <p:spPr>
          <a:xfrm>
            <a:off x="-111376" y="20952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9" name="Google Shape;499;p29"/>
          <p:cNvSpPr/>
          <p:nvPr/>
        </p:nvSpPr>
        <p:spPr>
          <a:xfrm>
            <a:off x="3720513" y="3535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0" name="Google Shape;500;p29"/>
          <p:cNvSpPr txBox="1">
            <a:spLocks noGrp="1"/>
          </p:cNvSpPr>
          <p:nvPr>
            <p:ph type="title"/>
          </p:nvPr>
        </p:nvSpPr>
        <p:spPr>
          <a:xfrm>
            <a:off x="816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0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1"/>
          <p:cNvSpPr/>
          <p:nvPr/>
        </p:nvSpPr>
        <p:spPr>
          <a:xfrm>
            <a:off x="318827" y="314162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6" name="Google Shape;506;p31"/>
          <p:cNvSpPr/>
          <p:nvPr/>
        </p:nvSpPr>
        <p:spPr>
          <a:xfrm>
            <a:off x="465549" y="5915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7" name="Google Shape;507;p31"/>
          <p:cNvSpPr txBox="1">
            <a:spLocks noGrp="1"/>
          </p:cNvSpPr>
          <p:nvPr>
            <p:ph type="title"/>
          </p:nvPr>
        </p:nvSpPr>
        <p:spPr>
          <a:xfrm>
            <a:off x="626175" y="1683650"/>
            <a:ext cx="3844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508" name="Google Shape;508;p31"/>
          <p:cNvSpPr txBox="1">
            <a:spLocks noGrp="1"/>
          </p:cNvSpPr>
          <p:nvPr>
            <p:ph type="subTitle" idx="1"/>
          </p:nvPr>
        </p:nvSpPr>
        <p:spPr>
          <a:xfrm>
            <a:off x="626150" y="2552450"/>
            <a:ext cx="38448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9" name="Google Shape;509;p31"/>
          <p:cNvSpPr/>
          <p:nvPr/>
        </p:nvSpPr>
        <p:spPr>
          <a:xfrm>
            <a:off x="2749799" y="44992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23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4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7" name="Google Shape;527;p34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34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9" name="Google Shape;529;p34"/>
          <p:cNvSpPr/>
          <p:nvPr/>
        </p:nvSpPr>
        <p:spPr>
          <a:xfrm>
            <a:off x="949189" y="35146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0" name="Google Shape;530;p34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1" name="Google Shape;531;p34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7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0" name="Google Shape;550;p37"/>
          <p:cNvSpPr/>
          <p:nvPr/>
        </p:nvSpPr>
        <p:spPr>
          <a:xfrm>
            <a:off x="5542605" y="17684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1" name="Google Shape;551;p37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2" name="Google Shape;552;p37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3" name="Google Shape;553;p37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3396-ABB5-4414-BE57-FBD1F284D5D8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CUSTOM_11_1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4" name="Google Shape;294;p1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5" name="Google Shape;295;p16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96;p16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7" name="Google Shape;297;p16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8" name="Google Shape;298;p16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9" name="Google Shape;299;p16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5576775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 panose="00000500000000000000"/>
              <a:buNone/>
              <a:defRPr sz="2200">
                <a:solidFill>
                  <a:schemeClr val="dk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5576775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5576775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 panose="00000500000000000000"/>
              <a:buNone/>
              <a:defRPr sz="2200">
                <a:solidFill>
                  <a:schemeClr val="dk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5576775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5576775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 panose="00000500000000000000"/>
              <a:buNone/>
              <a:defRPr sz="2200">
                <a:solidFill>
                  <a:schemeClr val="dk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5576775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691436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 panose="00000500000000000000"/>
              <a:buNone/>
              <a:defRPr sz="2200">
                <a:solidFill>
                  <a:schemeClr val="dk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691436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691436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 panose="00000500000000000000"/>
              <a:buNone/>
              <a:defRPr sz="2200">
                <a:solidFill>
                  <a:schemeClr val="dk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691436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691436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 panose="00000500000000000000"/>
              <a:buNone/>
              <a:defRPr sz="2200">
                <a:solidFill>
                  <a:schemeClr val="dk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 panose="00000500000000000000"/>
              <a:buNone/>
              <a:defRPr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/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691436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 panose="00000500000000000000"/>
              <a:buNone/>
              <a:defRPr sz="3000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2883638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5573663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2886750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5576775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2886750" y="3485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5576775" y="34814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2096390" y="194640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13"/>
          <p:cNvSpPr txBox="1">
            <a:spLocks noGrp="1"/>
          </p:cNvSpPr>
          <p:nvPr>
            <p:ph type="subTitle" idx="2"/>
          </p:nvPr>
        </p:nvSpPr>
        <p:spPr>
          <a:xfrm>
            <a:off x="5630021" y="194640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3"/>
          <p:cNvSpPr txBox="1">
            <a:spLocks noGrp="1"/>
          </p:cNvSpPr>
          <p:nvPr>
            <p:ph type="subTitle" idx="3"/>
          </p:nvPr>
        </p:nvSpPr>
        <p:spPr>
          <a:xfrm>
            <a:off x="2096390" y="323137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3"/>
          <p:cNvSpPr txBox="1">
            <a:spLocks noGrp="1"/>
          </p:cNvSpPr>
          <p:nvPr>
            <p:ph type="subTitle" idx="4"/>
          </p:nvPr>
        </p:nvSpPr>
        <p:spPr>
          <a:xfrm>
            <a:off x="5654731" y="323137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13"/>
          <p:cNvSpPr txBox="1">
            <a:spLocks noGrp="1"/>
          </p:cNvSpPr>
          <p:nvPr>
            <p:ph type="title" hasCustomPrompt="1"/>
          </p:nvPr>
        </p:nvSpPr>
        <p:spPr>
          <a:xfrm>
            <a:off x="1183763" y="1719828"/>
            <a:ext cx="734700" cy="697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5" hasCustomPrompt="1"/>
          </p:nvPr>
        </p:nvSpPr>
        <p:spPr>
          <a:xfrm>
            <a:off x="1183763" y="3004875"/>
            <a:ext cx="734700" cy="697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6" hasCustomPrompt="1"/>
          </p:nvPr>
        </p:nvSpPr>
        <p:spPr>
          <a:xfrm>
            <a:off x="4707563" y="1719828"/>
            <a:ext cx="734700" cy="697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7" hasCustomPrompt="1"/>
          </p:nvPr>
        </p:nvSpPr>
        <p:spPr>
          <a:xfrm>
            <a:off x="4707563" y="3004875"/>
            <a:ext cx="734700" cy="697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8"/>
          </p:nvPr>
        </p:nvSpPr>
        <p:spPr>
          <a:xfrm>
            <a:off x="2096400" y="164329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700">
                <a:solidFill>
                  <a:schemeClr val="accent1"/>
                </a:solidFill>
                <a:latin typeface="Lilita One" panose="02000000000000000000"/>
                <a:ea typeface="Lilita One" panose="02000000000000000000"/>
                <a:cs typeface="Lilita One" panose="02000000000000000000"/>
                <a:sym typeface="Lilita One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326" name="Google Shape;326;p13"/>
          <p:cNvSpPr txBox="1">
            <a:spLocks noGrp="1"/>
          </p:cNvSpPr>
          <p:nvPr>
            <p:ph type="subTitle" idx="9"/>
          </p:nvPr>
        </p:nvSpPr>
        <p:spPr>
          <a:xfrm>
            <a:off x="5630030" y="164329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700">
                <a:solidFill>
                  <a:schemeClr val="accent1"/>
                </a:solidFill>
                <a:latin typeface="Lilita One" panose="02000000000000000000"/>
                <a:ea typeface="Lilita One" panose="02000000000000000000"/>
                <a:cs typeface="Lilita One" panose="02000000000000000000"/>
                <a:sym typeface="Lilita One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327" name="Google Shape;327;p13"/>
          <p:cNvSpPr txBox="1">
            <a:spLocks noGrp="1"/>
          </p:cNvSpPr>
          <p:nvPr>
            <p:ph type="subTitle" idx="13"/>
          </p:nvPr>
        </p:nvSpPr>
        <p:spPr>
          <a:xfrm>
            <a:off x="2096400" y="292834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700">
                <a:solidFill>
                  <a:schemeClr val="accent1"/>
                </a:solidFill>
                <a:latin typeface="Lilita One" panose="02000000000000000000"/>
                <a:ea typeface="Lilita One" panose="02000000000000000000"/>
                <a:cs typeface="Lilita One" panose="02000000000000000000"/>
                <a:sym typeface="Lilita One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328" name="Google Shape;328;p13"/>
          <p:cNvSpPr txBox="1">
            <a:spLocks noGrp="1"/>
          </p:cNvSpPr>
          <p:nvPr>
            <p:ph type="subTitle" idx="14"/>
          </p:nvPr>
        </p:nvSpPr>
        <p:spPr>
          <a:xfrm>
            <a:off x="5654733" y="292834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700">
                <a:solidFill>
                  <a:schemeClr val="accent1"/>
                </a:solidFill>
                <a:latin typeface="Lilita One" panose="02000000000000000000"/>
                <a:ea typeface="Lilita One" panose="02000000000000000000"/>
                <a:cs typeface="Lilita One" panose="02000000000000000000"/>
                <a:sym typeface="Lilita One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329" name="Google Shape;329;p13"/>
          <p:cNvSpPr txBox="1">
            <a:spLocks noGrp="1"/>
          </p:cNvSpPr>
          <p:nvPr>
            <p:ph type="title" idx="15"/>
          </p:nvPr>
        </p:nvSpPr>
        <p:spPr>
          <a:xfrm>
            <a:off x="713225" y="54982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 panose="02000503000000020003"/>
              <a:buNone/>
              <a:defRPr sz="3500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/>
        </p:txBody>
      </p:sp>
      <p:sp>
        <p:nvSpPr>
          <p:cNvPr id="330" name="Google Shape;330;p13"/>
          <p:cNvSpPr/>
          <p:nvPr/>
        </p:nvSpPr>
        <p:spPr>
          <a:xfrm>
            <a:off x="7863006" y="0"/>
            <a:ext cx="1280994" cy="1890660"/>
          </a:xfrm>
          <a:custGeom>
            <a:avLst/>
            <a:gdLst/>
            <a:ahLst/>
            <a:cxnLst/>
            <a:rect l="l" t="t" r="r" b="b"/>
            <a:pathLst>
              <a:path w="18843" h="27812" extrusionOk="0">
                <a:moveTo>
                  <a:pt x="113" y="0"/>
                </a:moveTo>
                <a:cubicBezTo>
                  <a:pt x="68" y="1192"/>
                  <a:pt x="0" y="2384"/>
                  <a:pt x="11" y="3574"/>
                </a:cubicBezTo>
                <a:cubicBezTo>
                  <a:pt x="26" y="4830"/>
                  <a:pt x="140" y="6129"/>
                  <a:pt x="751" y="7226"/>
                </a:cubicBezTo>
                <a:cubicBezTo>
                  <a:pt x="1602" y="8757"/>
                  <a:pt x="3283" y="9640"/>
                  <a:pt x="4962" y="10142"/>
                </a:cubicBezTo>
                <a:cubicBezTo>
                  <a:pt x="6639" y="10645"/>
                  <a:pt x="8405" y="10850"/>
                  <a:pt x="10044" y="11466"/>
                </a:cubicBezTo>
                <a:cubicBezTo>
                  <a:pt x="11684" y="12080"/>
                  <a:pt x="13259" y="13225"/>
                  <a:pt x="13780" y="14898"/>
                </a:cubicBezTo>
                <a:cubicBezTo>
                  <a:pt x="14550" y="17373"/>
                  <a:pt x="12795" y="19997"/>
                  <a:pt x="13131" y="22569"/>
                </a:cubicBezTo>
                <a:cubicBezTo>
                  <a:pt x="13452" y="25002"/>
                  <a:pt x="15626" y="26848"/>
                  <a:pt x="17961" y="27603"/>
                </a:cubicBezTo>
                <a:cubicBezTo>
                  <a:pt x="18252" y="27696"/>
                  <a:pt x="18546" y="27762"/>
                  <a:pt x="18842" y="27812"/>
                </a:cubicBezTo>
                <a:lnTo>
                  <a:pt x="18842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1" name="Google Shape;331;p13"/>
          <p:cNvGrpSpPr/>
          <p:nvPr/>
        </p:nvGrpSpPr>
        <p:grpSpPr>
          <a:xfrm rot="-722756">
            <a:off x="8536857" y="3583326"/>
            <a:ext cx="734714" cy="1094130"/>
            <a:chOff x="398896" y="3023826"/>
            <a:chExt cx="734699" cy="1094108"/>
          </a:xfrm>
        </p:grpSpPr>
        <p:sp>
          <p:nvSpPr>
            <p:cNvPr id="332" name="Google Shape;332;p13"/>
            <p:cNvSpPr/>
            <p:nvPr/>
          </p:nvSpPr>
          <p:spPr>
            <a:xfrm rot="-551429">
              <a:off x="936340" y="3030797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9" y="1051"/>
                    <a:pt x="2095" y="373"/>
                  </a:cubicBezTo>
                  <a:cubicBezTo>
                    <a:pt x="1896" y="110"/>
                    <a:pt x="1637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" name="Google Shape;333;p13"/>
            <p:cNvSpPr/>
            <p:nvPr/>
          </p:nvSpPr>
          <p:spPr>
            <a:xfrm rot="-551429">
              <a:off x="948159" y="3155028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1" y="804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334;p13"/>
            <p:cNvSpPr/>
            <p:nvPr/>
          </p:nvSpPr>
          <p:spPr>
            <a:xfrm rot="-551429">
              <a:off x="923247" y="322410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0"/>
                  </a:moveTo>
                  <a:cubicBezTo>
                    <a:pt x="681" y="0"/>
                    <a:pt x="0" y="804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5" y="110"/>
                    <a:pt x="1636" y="0"/>
                    <a:pt x="1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" name="Google Shape;335;p13"/>
            <p:cNvSpPr/>
            <p:nvPr/>
          </p:nvSpPr>
          <p:spPr>
            <a:xfrm rot="-551429">
              <a:off x="878781" y="3288396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0" y="806"/>
                    <a:pt x="578" y="1533"/>
                  </a:cubicBezTo>
                  <a:cubicBezTo>
                    <a:pt x="773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" name="Google Shape;336;p13"/>
            <p:cNvSpPr/>
            <p:nvPr/>
          </p:nvSpPr>
          <p:spPr>
            <a:xfrm rot="-551429">
              <a:off x="978309" y="3089420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0"/>
                  </a:moveTo>
                  <a:cubicBezTo>
                    <a:pt x="681" y="0"/>
                    <a:pt x="0" y="805"/>
                    <a:pt x="579" y="1532"/>
                  </a:cubicBezTo>
                  <a:cubicBezTo>
                    <a:pt x="773" y="1776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4" y="373"/>
                  </a:cubicBezTo>
                  <a:cubicBezTo>
                    <a:pt x="1895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" name="Google Shape;337;p13"/>
            <p:cNvSpPr/>
            <p:nvPr/>
          </p:nvSpPr>
          <p:spPr>
            <a:xfrm rot="-551429">
              <a:off x="836067" y="312908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0"/>
                  </a:moveTo>
                  <a:cubicBezTo>
                    <a:pt x="681" y="0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" name="Google Shape;338;p13"/>
            <p:cNvSpPr/>
            <p:nvPr/>
          </p:nvSpPr>
          <p:spPr>
            <a:xfrm rot="-551429">
              <a:off x="793944" y="3181409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1" y="0"/>
                    <a:pt x="1" y="804"/>
                    <a:pt x="579" y="1531"/>
                  </a:cubicBezTo>
                  <a:cubicBezTo>
                    <a:pt x="773" y="1776"/>
                    <a:pt x="1015" y="1877"/>
                    <a:pt x="1255" y="1877"/>
                  </a:cubicBezTo>
                  <a:cubicBezTo>
                    <a:pt x="1940" y="1877"/>
                    <a:pt x="2609" y="1050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" name="Google Shape;339;p13"/>
            <p:cNvSpPr/>
            <p:nvPr/>
          </p:nvSpPr>
          <p:spPr>
            <a:xfrm rot="-551429">
              <a:off x="778721" y="3256116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2" y="0"/>
                    <a:pt x="1" y="805"/>
                    <a:pt x="580" y="1532"/>
                  </a:cubicBezTo>
                  <a:cubicBezTo>
                    <a:pt x="774" y="1776"/>
                    <a:pt x="1016" y="1877"/>
                    <a:pt x="1255" y="1877"/>
                  </a:cubicBezTo>
                  <a:cubicBezTo>
                    <a:pt x="1940" y="1877"/>
                    <a:pt x="2609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" name="Google Shape;340;p13"/>
            <p:cNvSpPr/>
            <p:nvPr/>
          </p:nvSpPr>
          <p:spPr>
            <a:xfrm rot="-551429">
              <a:off x="864542" y="3055546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" name="Google Shape;341;p13"/>
            <p:cNvSpPr/>
            <p:nvPr/>
          </p:nvSpPr>
          <p:spPr>
            <a:xfrm rot="-551429">
              <a:off x="903870" y="3104735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2" y="1"/>
                    <a:pt x="0" y="805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" name="Google Shape;342;p13"/>
            <p:cNvSpPr/>
            <p:nvPr/>
          </p:nvSpPr>
          <p:spPr>
            <a:xfrm rot="-551429">
              <a:off x="882870" y="3165301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5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" name="Google Shape;343;p13"/>
            <p:cNvSpPr/>
            <p:nvPr/>
          </p:nvSpPr>
          <p:spPr>
            <a:xfrm rot="-551429">
              <a:off x="846134" y="3229564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1" y="1"/>
                    <a:pt x="0" y="806"/>
                    <a:pt x="578" y="1533"/>
                  </a:cubicBezTo>
                  <a:cubicBezTo>
                    <a:pt x="772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5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" name="Google Shape;344;p13"/>
            <p:cNvSpPr/>
            <p:nvPr/>
          </p:nvSpPr>
          <p:spPr>
            <a:xfrm rot="-551429">
              <a:off x="806752" y="3316630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1"/>
                  </a:moveTo>
                  <a:cubicBezTo>
                    <a:pt x="681" y="1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4"/>
                  </a:cubicBezTo>
                  <a:cubicBezTo>
                    <a:pt x="1895" y="110"/>
                    <a:pt x="1636" y="1"/>
                    <a:pt x="13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" name="Google Shape;345;p13"/>
            <p:cNvSpPr/>
            <p:nvPr/>
          </p:nvSpPr>
          <p:spPr>
            <a:xfrm rot="-551429">
              <a:off x="457258" y="3299240"/>
              <a:ext cx="579229" cy="777427"/>
            </a:xfrm>
            <a:custGeom>
              <a:avLst/>
              <a:gdLst/>
              <a:ahLst/>
              <a:cxnLst/>
              <a:rect l="l" t="t" r="r" b="b"/>
              <a:pathLst>
                <a:path w="16309" h="21888" extrusionOk="0">
                  <a:moveTo>
                    <a:pt x="14233" y="1"/>
                  </a:moveTo>
                  <a:cubicBezTo>
                    <a:pt x="14175" y="1"/>
                    <a:pt x="14118" y="24"/>
                    <a:pt x="14076" y="70"/>
                  </a:cubicBezTo>
                  <a:cubicBezTo>
                    <a:pt x="8764" y="5913"/>
                    <a:pt x="4912" y="11262"/>
                    <a:pt x="2230" y="16556"/>
                  </a:cubicBezTo>
                  <a:cubicBezTo>
                    <a:pt x="2228" y="16559"/>
                    <a:pt x="2225" y="16561"/>
                    <a:pt x="2222" y="16564"/>
                  </a:cubicBezTo>
                  <a:cubicBezTo>
                    <a:pt x="2193" y="16596"/>
                    <a:pt x="2175" y="16635"/>
                    <a:pt x="2169" y="16677"/>
                  </a:cubicBezTo>
                  <a:cubicBezTo>
                    <a:pt x="1344" y="18319"/>
                    <a:pt x="630" y="19956"/>
                    <a:pt x="20" y="21601"/>
                  </a:cubicBezTo>
                  <a:cubicBezTo>
                    <a:pt x="1" y="21654"/>
                    <a:pt x="2" y="21711"/>
                    <a:pt x="27" y="21762"/>
                  </a:cubicBezTo>
                  <a:cubicBezTo>
                    <a:pt x="49" y="21815"/>
                    <a:pt x="92" y="21854"/>
                    <a:pt x="144" y="21873"/>
                  </a:cubicBezTo>
                  <a:cubicBezTo>
                    <a:pt x="168" y="21883"/>
                    <a:pt x="194" y="21888"/>
                    <a:pt x="219" y="21888"/>
                  </a:cubicBezTo>
                  <a:cubicBezTo>
                    <a:pt x="308" y="21888"/>
                    <a:pt x="388" y="21831"/>
                    <a:pt x="419" y="21748"/>
                  </a:cubicBezTo>
                  <a:cubicBezTo>
                    <a:pt x="1030" y="20094"/>
                    <a:pt x="1749" y="18449"/>
                    <a:pt x="2584" y="16799"/>
                  </a:cubicBezTo>
                  <a:cubicBezTo>
                    <a:pt x="6249" y="12777"/>
                    <a:pt x="10938" y="9818"/>
                    <a:pt x="16149" y="8243"/>
                  </a:cubicBezTo>
                  <a:cubicBezTo>
                    <a:pt x="16204" y="8227"/>
                    <a:pt x="16249" y="8190"/>
                    <a:pt x="16276" y="8140"/>
                  </a:cubicBezTo>
                  <a:cubicBezTo>
                    <a:pt x="16304" y="8090"/>
                    <a:pt x="16308" y="8033"/>
                    <a:pt x="16292" y="7978"/>
                  </a:cubicBezTo>
                  <a:cubicBezTo>
                    <a:pt x="16265" y="7887"/>
                    <a:pt x="16180" y="7827"/>
                    <a:pt x="16088" y="7827"/>
                  </a:cubicBezTo>
                  <a:cubicBezTo>
                    <a:pt x="16068" y="7827"/>
                    <a:pt x="16047" y="7830"/>
                    <a:pt x="16027" y="7836"/>
                  </a:cubicBezTo>
                  <a:cubicBezTo>
                    <a:pt x="11217" y="9290"/>
                    <a:pt x="6844" y="11907"/>
                    <a:pt x="3294" y="15442"/>
                  </a:cubicBezTo>
                  <a:cubicBezTo>
                    <a:pt x="5916" y="10606"/>
                    <a:pt x="9541" y="5689"/>
                    <a:pt x="14391" y="356"/>
                  </a:cubicBezTo>
                  <a:cubicBezTo>
                    <a:pt x="14469" y="270"/>
                    <a:pt x="14462" y="134"/>
                    <a:pt x="14375" y="56"/>
                  </a:cubicBezTo>
                  <a:cubicBezTo>
                    <a:pt x="14335" y="19"/>
                    <a:pt x="14284" y="1"/>
                    <a:pt x="14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" name="Google Shape;346;p13"/>
            <p:cNvSpPr/>
            <p:nvPr/>
          </p:nvSpPr>
          <p:spPr>
            <a:xfrm rot="-551429">
              <a:off x="1050405" y="3448445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4" y="831"/>
                  </a:cubicBezTo>
                  <a:cubicBezTo>
                    <a:pt x="1926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" name="Google Shape;347;p13"/>
            <p:cNvSpPr/>
            <p:nvPr/>
          </p:nvSpPr>
          <p:spPr>
            <a:xfrm rot="-551429">
              <a:off x="996310" y="3560849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2"/>
                    <a:pt x="88" y="1041"/>
                  </a:cubicBezTo>
                  <a:cubicBezTo>
                    <a:pt x="158" y="1578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5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" name="Google Shape;348;p13"/>
            <p:cNvSpPr/>
            <p:nvPr/>
          </p:nvSpPr>
          <p:spPr>
            <a:xfrm rot="-551429">
              <a:off x="939286" y="3607094"/>
              <a:ext cx="72843" cy="64715"/>
            </a:xfrm>
            <a:custGeom>
              <a:avLst/>
              <a:gdLst/>
              <a:ahLst/>
              <a:cxnLst/>
              <a:rect l="l" t="t" r="r" b="b"/>
              <a:pathLst>
                <a:path w="2051" h="1822" extrusionOk="0">
                  <a:moveTo>
                    <a:pt x="1035" y="1"/>
                  </a:moveTo>
                  <a:cubicBezTo>
                    <a:pt x="518" y="1"/>
                    <a:pt x="0" y="363"/>
                    <a:pt x="88" y="1041"/>
                  </a:cubicBezTo>
                  <a:cubicBezTo>
                    <a:pt x="158" y="1579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4" y="832"/>
                  </a:cubicBezTo>
                  <a:cubicBezTo>
                    <a:pt x="1925" y="269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" name="Google Shape;349;p13"/>
            <p:cNvSpPr/>
            <p:nvPr/>
          </p:nvSpPr>
          <p:spPr>
            <a:xfrm rot="-551429">
              <a:off x="867984" y="3639171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7" y="1"/>
                    <a:pt x="0" y="363"/>
                    <a:pt x="88" y="1041"/>
                  </a:cubicBezTo>
                  <a:cubicBezTo>
                    <a:pt x="158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4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" name="Google Shape;350;p13"/>
            <p:cNvSpPr/>
            <p:nvPr/>
          </p:nvSpPr>
          <p:spPr>
            <a:xfrm rot="-551429">
              <a:off x="1056019" y="3520282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1"/>
                  </a:moveTo>
                  <a:cubicBezTo>
                    <a:pt x="518" y="1"/>
                    <a:pt x="1" y="363"/>
                    <a:pt x="88" y="1041"/>
                  </a:cubicBezTo>
                  <a:cubicBezTo>
                    <a:pt x="157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" name="Google Shape;351;p13"/>
            <p:cNvSpPr/>
            <p:nvPr/>
          </p:nvSpPr>
          <p:spPr>
            <a:xfrm rot="-551429">
              <a:off x="913771" y="3480728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7" y="1577"/>
                    <a:pt x="573" y="1820"/>
                    <a:pt x="998" y="1820"/>
                  </a:cubicBezTo>
                  <a:cubicBezTo>
                    <a:pt x="1517" y="1820"/>
                    <a:pt x="2050" y="1459"/>
                    <a:pt x="1984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" name="Google Shape;352;p13"/>
            <p:cNvSpPr/>
            <p:nvPr/>
          </p:nvSpPr>
          <p:spPr>
            <a:xfrm rot="-551429">
              <a:off x="850645" y="3503744"/>
              <a:ext cx="72879" cy="64643"/>
            </a:xfrm>
            <a:custGeom>
              <a:avLst/>
              <a:gdLst/>
              <a:ahLst/>
              <a:cxnLst/>
              <a:rect l="l" t="t" r="r" b="b"/>
              <a:pathLst>
                <a:path w="2052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" name="Google Shape;353;p13"/>
            <p:cNvSpPr/>
            <p:nvPr/>
          </p:nvSpPr>
          <p:spPr>
            <a:xfrm rot="-551429">
              <a:off x="799025" y="35598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3" y="1820"/>
                    <a:pt x="999" y="1820"/>
                  </a:cubicBezTo>
                  <a:cubicBezTo>
                    <a:pt x="1518" y="1820"/>
                    <a:pt x="2051" y="1459"/>
                    <a:pt x="1984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" name="Google Shape;354;p13"/>
            <p:cNvSpPr/>
            <p:nvPr/>
          </p:nvSpPr>
          <p:spPr>
            <a:xfrm rot="-551429">
              <a:off x="976129" y="34325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0"/>
                  </a:moveTo>
                  <a:cubicBezTo>
                    <a:pt x="518" y="0"/>
                    <a:pt x="0" y="361"/>
                    <a:pt x="89" y="1039"/>
                  </a:cubicBezTo>
                  <a:cubicBezTo>
                    <a:pt x="158" y="1577"/>
                    <a:pt x="574" y="1819"/>
                    <a:pt x="999" y="1819"/>
                  </a:cubicBezTo>
                  <a:cubicBezTo>
                    <a:pt x="1518" y="1819"/>
                    <a:pt x="2051" y="1458"/>
                    <a:pt x="1985" y="830"/>
                  </a:cubicBezTo>
                  <a:cubicBezTo>
                    <a:pt x="1926" y="267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" name="Google Shape;355;p13"/>
            <p:cNvSpPr/>
            <p:nvPr/>
          </p:nvSpPr>
          <p:spPr>
            <a:xfrm rot="-551429">
              <a:off x="984352" y="3494925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5" y="1"/>
                  </a:moveTo>
                  <a:cubicBezTo>
                    <a:pt x="518" y="1"/>
                    <a:pt x="1" y="362"/>
                    <a:pt x="89" y="1041"/>
                  </a:cubicBezTo>
                  <a:cubicBezTo>
                    <a:pt x="159" y="1578"/>
                    <a:pt x="575" y="1820"/>
                    <a:pt x="1000" y="1820"/>
                  </a:cubicBezTo>
                  <a:cubicBezTo>
                    <a:pt x="1519" y="1820"/>
                    <a:pt x="2052" y="1459"/>
                    <a:pt x="1985" y="831"/>
                  </a:cubicBezTo>
                  <a:cubicBezTo>
                    <a:pt x="1926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" name="Google Shape;356;p13"/>
            <p:cNvSpPr/>
            <p:nvPr/>
          </p:nvSpPr>
          <p:spPr>
            <a:xfrm rot="-551429">
              <a:off x="935113" y="3535956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1"/>
                    <a:pt x="89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8"/>
                    <a:pt x="1985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" name="Google Shape;357;p13"/>
            <p:cNvSpPr/>
            <p:nvPr/>
          </p:nvSpPr>
          <p:spPr>
            <a:xfrm rot="-551429">
              <a:off x="870389" y="3571968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0"/>
                  </a:moveTo>
                  <a:cubicBezTo>
                    <a:pt x="518" y="0"/>
                    <a:pt x="1" y="362"/>
                    <a:pt x="89" y="1041"/>
                  </a:cubicBezTo>
                  <a:cubicBezTo>
                    <a:pt x="159" y="1578"/>
                    <a:pt x="574" y="1820"/>
                    <a:pt x="999" y="1820"/>
                  </a:cubicBezTo>
                  <a:cubicBezTo>
                    <a:pt x="1518" y="1820"/>
                    <a:pt x="2052" y="1459"/>
                    <a:pt x="1985" y="832"/>
                  </a:cubicBezTo>
                  <a:cubicBezTo>
                    <a:pt x="1926" y="268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" name="Google Shape;358;p13"/>
            <p:cNvSpPr/>
            <p:nvPr/>
          </p:nvSpPr>
          <p:spPr>
            <a:xfrm rot="-551429">
              <a:off x="791721" y="3626106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3"/>
                    <a:pt x="87" y="1041"/>
                  </a:cubicBezTo>
                  <a:cubicBezTo>
                    <a:pt x="157" y="1578"/>
                    <a:pt x="572" y="1821"/>
                    <a:pt x="998" y="1821"/>
                  </a:cubicBezTo>
                  <a:cubicBezTo>
                    <a:pt x="1517" y="1821"/>
                    <a:pt x="2051" y="1459"/>
                    <a:pt x="1985" y="832"/>
                  </a:cubicBezTo>
                  <a:cubicBezTo>
                    <a:pt x="1926" y="268"/>
                    <a:pt x="148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9" name="Google Shape;359;p13"/>
          <p:cNvGrpSpPr/>
          <p:nvPr/>
        </p:nvGrpSpPr>
        <p:grpSpPr>
          <a:xfrm rot="4609384">
            <a:off x="8113815" y="4197473"/>
            <a:ext cx="1315043" cy="969078"/>
            <a:chOff x="7945210" y="29084"/>
            <a:chExt cx="1385285" cy="1020841"/>
          </a:xfrm>
        </p:grpSpPr>
        <p:sp>
          <p:nvSpPr>
            <p:cNvPr id="360" name="Google Shape;360;p13"/>
            <p:cNvSpPr/>
            <p:nvPr/>
          </p:nvSpPr>
          <p:spPr>
            <a:xfrm rot="10800000">
              <a:off x="7947375" y="29084"/>
              <a:ext cx="1369485" cy="662243"/>
            </a:xfrm>
            <a:custGeom>
              <a:avLst/>
              <a:gdLst/>
              <a:ahLst/>
              <a:cxnLst/>
              <a:rect l="l" t="t" r="r" b="b"/>
              <a:pathLst>
                <a:path w="23403" h="11317" extrusionOk="0">
                  <a:moveTo>
                    <a:pt x="14892" y="1"/>
                  </a:moveTo>
                  <a:cubicBezTo>
                    <a:pt x="13376" y="1"/>
                    <a:pt x="11866" y="121"/>
                    <a:pt x="10408" y="520"/>
                  </a:cubicBezTo>
                  <a:cubicBezTo>
                    <a:pt x="6379" y="1622"/>
                    <a:pt x="3151" y="4768"/>
                    <a:pt x="1067" y="8386"/>
                  </a:cubicBezTo>
                  <a:cubicBezTo>
                    <a:pt x="546" y="9292"/>
                    <a:pt x="147" y="10282"/>
                    <a:pt x="1" y="11316"/>
                  </a:cubicBezTo>
                  <a:cubicBezTo>
                    <a:pt x="319" y="10790"/>
                    <a:pt x="755" y="10347"/>
                    <a:pt x="1202" y="9922"/>
                  </a:cubicBezTo>
                  <a:cubicBezTo>
                    <a:pt x="4144" y="7136"/>
                    <a:pt x="7732" y="5081"/>
                    <a:pt x="11537" y="3692"/>
                  </a:cubicBezTo>
                  <a:cubicBezTo>
                    <a:pt x="15343" y="2302"/>
                    <a:pt x="19366" y="1567"/>
                    <a:pt x="23402" y="1239"/>
                  </a:cubicBezTo>
                  <a:cubicBezTo>
                    <a:pt x="21591" y="380"/>
                    <a:pt x="19425" y="198"/>
                    <a:pt x="17424" y="86"/>
                  </a:cubicBezTo>
                  <a:cubicBezTo>
                    <a:pt x="16583" y="38"/>
                    <a:pt x="15737" y="1"/>
                    <a:pt x="148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" name="Google Shape;361;p13"/>
            <p:cNvSpPr/>
            <p:nvPr/>
          </p:nvSpPr>
          <p:spPr>
            <a:xfrm rot="10800000">
              <a:off x="7994716" y="203294"/>
              <a:ext cx="1242502" cy="846631"/>
            </a:xfrm>
            <a:custGeom>
              <a:avLst/>
              <a:gdLst/>
              <a:ahLst/>
              <a:cxnLst/>
              <a:rect l="l" t="t" r="r" b="b"/>
              <a:pathLst>
                <a:path w="21233" h="14468" extrusionOk="0">
                  <a:moveTo>
                    <a:pt x="18523" y="1"/>
                  </a:moveTo>
                  <a:cubicBezTo>
                    <a:pt x="17389" y="1"/>
                    <a:pt x="16240" y="128"/>
                    <a:pt x="15144" y="267"/>
                  </a:cubicBezTo>
                  <a:cubicBezTo>
                    <a:pt x="12808" y="561"/>
                    <a:pt x="10444" y="944"/>
                    <a:pt x="8323" y="1967"/>
                  </a:cubicBezTo>
                  <a:cubicBezTo>
                    <a:pt x="4560" y="3779"/>
                    <a:pt x="1956" y="7455"/>
                    <a:pt x="562" y="11394"/>
                  </a:cubicBezTo>
                  <a:cubicBezTo>
                    <a:pt x="214" y="12378"/>
                    <a:pt x="0" y="13424"/>
                    <a:pt x="44" y="14467"/>
                  </a:cubicBezTo>
                  <a:cubicBezTo>
                    <a:pt x="262" y="13893"/>
                    <a:pt x="610" y="13377"/>
                    <a:pt x="972" y="12880"/>
                  </a:cubicBezTo>
                  <a:cubicBezTo>
                    <a:pt x="3360" y="9607"/>
                    <a:pt x="6517" y="6934"/>
                    <a:pt x="10008" y="4879"/>
                  </a:cubicBezTo>
                  <a:cubicBezTo>
                    <a:pt x="13498" y="2824"/>
                    <a:pt x="17321" y="1371"/>
                    <a:pt x="21232" y="318"/>
                  </a:cubicBezTo>
                  <a:cubicBezTo>
                    <a:pt x="20363" y="86"/>
                    <a:pt x="19448" y="1"/>
                    <a:pt x="18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" name="Google Shape;362;p13"/>
            <p:cNvSpPr/>
            <p:nvPr/>
          </p:nvSpPr>
          <p:spPr>
            <a:xfrm rot="10800000">
              <a:off x="7945210" y="64487"/>
              <a:ext cx="1385285" cy="588686"/>
            </a:xfrm>
            <a:custGeom>
              <a:avLst/>
              <a:gdLst/>
              <a:ahLst/>
              <a:cxnLst/>
              <a:rect l="l" t="t" r="r" b="b"/>
              <a:pathLst>
                <a:path w="23673" h="10060" extrusionOk="0">
                  <a:moveTo>
                    <a:pt x="18396" y="1"/>
                  </a:moveTo>
                  <a:cubicBezTo>
                    <a:pt x="15476" y="1"/>
                    <a:pt x="12758" y="462"/>
                    <a:pt x="10274" y="1383"/>
                  </a:cubicBezTo>
                  <a:cubicBezTo>
                    <a:pt x="5859" y="3020"/>
                    <a:pt x="2125" y="6127"/>
                    <a:pt x="28" y="9910"/>
                  </a:cubicBezTo>
                  <a:cubicBezTo>
                    <a:pt x="1" y="9958"/>
                    <a:pt x="18" y="10021"/>
                    <a:pt x="66" y="10047"/>
                  </a:cubicBezTo>
                  <a:cubicBezTo>
                    <a:pt x="81" y="10056"/>
                    <a:pt x="99" y="10060"/>
                    <a:pt x="115" y="10060"/>
                  </a:cubicBezTo>
                  <a:cubicBezTo>
                    <a:pt x="152" y="10060"/>
                    <a:pt x="185" y="10040"/>
                    <a:pt x="203" y="10008"/>
                  </a:cubicBezTo>
                  <a:cubicBezTo>
                    <a:pt x="2278" y="6267"/>
                    <a:pt x="5975" y="3192"/>
                    <a:pt x="10345" y="1571"/>
                  </a:cubicBezTo>
                  <a:cubicBezTo>
                    <a:pt x="12806" y="659"/>
                    <a:pt x="15500" y="202"/>
                    <a:pt x="18397" y="202"/>
                  </a:cubicBezTo>
                  <a:cubicBezTo>
                    <a:pt x="20051" y="202"/>
                    <a:pt x="21772" y="351"/>
                    <a:pt x="23552" y="650"/>
                  </a:cubicBezTo>
                  <a:lnTo>
                    <a:pt x="23555" y="650"/>
                  </a:lnTo>
                  <a:cubicBezTo>
                    <a:pt x="23559" y="650"/>
                    <a:pt x="23563" y="651"/>
                    <a:pt x="23568" y="651"/>
                  </a:cubicBezTo>
                  <a:cubicBezTo>
                    <a:pt x="23617" y="651"/>
                    <a:pt x="23660" y="617"/>
                    <a:pt x="23667" y="568"/>
                  </a:cubicBezTo>
                  <a:cubicBezTo>
                    <a:pt x="23672" y="540"/>
                    <a:pt x="23666" y="515"/>
                    <a:pt x="23651" y="492"/>
                  </a:cubicBezTo>
                  <a:cubicBezTo>
                    <a:pt x="23635" y="470"/>
                    <a:pt x="23611" y="455"/>
                    <a:pt x="23585" y="452"/>
                  </a:cubicBezTo>
                  <a:cubicBezTo>
                    <a:pt x="21794" y="151"/>
                    <a:pt x="20062" y="1"/>
                    <a:pt x="18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" name="Google Shape;363;p13"/>
            <p:cNvSpPr/>
            <p:nvPr/>
          </p:nvSpPr>
          <p:spPr>
            <a:xfrm rot="10800000">
              <a:off x="7993019" y="236707"/>
              <a:ext cx="1262574" cy="801865"/>
            </a:xfrm>
            <a:custGeom>
              <a:avLst/>
              <a:gdLst/>
              <a:ahLst/>
              <a:cxnLst/>
              <a:rect l="l" t="t" r="r" b="b"/>
              <a:pathLst>
                <a:path w="21576" h="13703" extrusionOk="0">
                  <a:moveTo>
                    <a:pt x="21472" y="0"/>
                  </a:moveTo>
                  <a:cubicBezTo>
                    <a:pt x="16472" y="79"/>
                    <a:pt x="12124" y="1198"/>
                    <a:pt x="8550" y="3328"/>
                  </a:cubicBezTo>
                  <a:cubicBezTo>
                    <a:pt x="4505" y="5737"/>
                    <a:pt x="1395" y="9470"/>
                    <a:pt x="17" y="13571"/>
                  </a:cubicBezTo>
                  <a:cubicBezTo>
                    <a:pt x="1" y="13622"/>
                    <a:pt x="28" y="13680"/>
                    <a:pt x="81" y="13698"/>
                  </a:cubicBezTo>
                  <a:cubicBezTo>
                    <a:pt x="91" y="13701"/>
                    <a:pt x="102" y="13703"/>
                    <a:pt x="113" y="13703"/>
                  </a:cubicBezTo>
                  <a:cubicBezTo>
                    <a:pt x="157" y="13703"/>
                    <a:pt x="195" y="13675"/>
                    <a:pt x="208" y="13633"/>
                  </a:cubicBezTo>
                  <a:cubicBezTo>
                    <a:pt x="1572" y="9579"/>
                    <a:pt x="4650" y="5885"/>
                    <a:pt x="8655" y="3500"/>
                  </a:cubicBezTo>
                  <a:cubicBezTo>
                    <a:pt x="12198" y="1390"/>
                    <a:pt x="16511" y="280"/>
                    <a:pt x="21476" y="201"/>
                  </a:cubicBezTo>
                  <a:cubicBezTo>
                    <a:pt x="21503" y="201"/>
                    <a:pt x="21527" y="190"/>
                    <a:pt x="21546" y="171"/>
                  </a:cubicBezTo>
                  <a:cubicBezTo>
                    <a:pt x="21566" y="151"/>
                    <a:pt x="21575" y="126"/>
                    <a:pt x="21575" y="98"/>
                  </a:cubicBezTo>
                  <a:cubicBezTo>
                    <a:pt x="21574" y="42"/>
                    <a:pt x="21530" y="0"/>
                    <a:pt x="21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4" name="Google Shape;364;p13"/>
          <p:cNvGrpSpPr/>
          <p:nvPr/>
        </p:nvGrpSpPr>
        <p:grpSpPr>
          <a:xfrm>
            <a:off x="8423655" y="2541302"/>
            <a:ext cx="391513" cy="410557"/>
            <a:chOff x="8122400" y="1788150"/>
            <a:chExt cx="308375" cy="323375"/>
          </a:xfrm>
        </p:grpSpPr>
        <p:sp>
          <p:nvSpPr>
            <p:cNvPr id="365" name="Google Shape;365;p13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7" name="Google Shape;367;p13"/>
          <p:cNvGrpSpPr/>
          <p:nvPr/>
        </p:nvGrpSpPr>
        <p:grpSpPr>
          <a:xfrm>
            <a:off x="7147630" y="246915"/>
            <a:ext cx="391513" cy="410557"/>
            <a:chOff x="8122400" y="1788150"/>
            <a:chExt cx="308375" cy="323375"/>
          </a:xfrm>
        </p:grpSpPr>
        <p:sp>
          <p:nvSpPr>
            <p:cNvPr id="368" name="Google Shape;368;p13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70" name="Google Shape;370;p13"/>
          <p:cNvSpPr/>
          <p:nvPr/>
        </p:nvSpPr>
        <p:spPr>
          <a:xfrm rot="3023159">
            <a:off x="7072533" y="4665527"/>
            <a:ext cx="259247" cy="211504"/>
          </a:xfrm>
          <a:custGeom>
            <a:avLst/>
            <a:gdLst/>
            <a:ahLst/>
            <a:cxnLst/>
            <a:rect l="l" t="t" r="r" b="b"/>
            <a:pathLst>
              <a:path w="2697" h="2200" extrusionOk="0">
                <a:moveTo>
                  <a:pt x="535" y="1"/>
                </a:moveTo>
                <a:cubicBezTo>
                  <a:pt x="451" y="1"/>
                  <a:pt x="402" y="199"/>
                  <a:pt x="493" y="221"/>
                </a:cubicBezTo>
                <a:cubicBezTo>
                  <a:pt x="549" y="287"/>
                  <a:pt x="945" y="719"/>
                  <a:pt x="1165" y="962"/>
                </a:cubicBezTo>
                <a:cubicBezTo>
                  <a:pt x="829" y="1003"/>
                  <a:pt x="242" y="1067"/>
                  <a:pt x="158" y="1081"/>
                </a:cubicBezTo>
                <a:cubicBezTo>
                  <a:pt x="156" y="1081"/>
                  <a:pt x="153" y="1081"/>
                  <a:pt x="150" y="1081"/>
                </a:cubicBezTo>
                <a:cubicBezTo>
                  <a:pt x="70" y="1081"/>
                  <a:pt x="0" y="1250"/>
                  <a:pt x="78" y="1290"/>
                </a:cubicBezTo>
                <a:cubicBezTo>
                  <a:pt x="162" y="1334"/>
                  <a:pt x="1894" y="2141"/>
                  <a:pt x="1990" y="2194"/>
                </a:cubicBezTo>
                <a:cubicBezTo>
                  <a:pt x="1998" y="2198"/>
                  <a:pt x="2005" y="2199"/>
                  <a:pt x="2012" y="2199"/>
                </a:cubicBezTo>
                <a:cubicBezTo>
                  <a:pt x="2097" y="2199"/>
                  <a:pt x="2154" y="1960"/>
                  <a:pt x="2061" y="1911"/>
                </a:cubicBezTo>
                <a:cubicBezTo>
                  <a:pt x="1989" y="1871"/>
                  <a:pt x="1051" y="1471"/>
                  <a:pt x="525" y="1241"/>
                </a:cubicBezTo>
                <a:cubicBezTo>
                  <a:pt x="927" y="1204"/>
                  <a:pt x="1451" y="1159"/>
                  <a:pt x="1514" y="1147"/>
                </a:cubicBezTo>
                <a:cubicBezTo>
                  <a:pt x="1514" y="1147"/>
                  <a:pt x="1569" y="1134"/>
                  <a:pt x="1580" y="1105"/>
                </a:cubicBezTo>
                <a:cubicBezTo>
                  <a:pt x="1590" y="1080"/>
                  <a:pt x="1554" y="1038"/>
                  <a:pt x="1554" y="1038"/>
                </a:cubicBezTo>
                <a:cubicBezTo>
                  <a:pt x="1514" y="990"/>
                  <a:pt x="1138" y="615"/>
                  <a:pt x="855" y="327"/>
                </a:cubicBezTo>
                <a:lnTo>
                  <a:pt x="855" y="327"/>
                </a:lnTo>
                <a:cubicBezTo>
                  <a:pt x="1405" y="491"/>
                  <a:pt x="2387" y="792"/>
                  <a:pt x="2468" y="810"/>
                </a:cubicBezTo>
                <a:cubicBezTo>
                  <a:pt x="2473" y="811"/>
                  <a:pt x="2478" y="811"/>
                  <a:pt x="2483" y="811"/>
                </a:cubicBezTo>
                <a:cubicBezTo>
                  <a:pt x="2591" y="811"/>
                  <a:pt x="2696" y="572"/>
                  <a:pt x="2593" y="546"/>
                </a:cubicBezTo>
                <a:cubicBezTo>
                  <a:pt x="2489" y="525"/>
                  <a:pt x="641" y="25"/>
                  <a:pt x="548" y="2"/>
                </a:cubicBezTo>
                <a:cubicBezTo>
                  <a:pt x="543" y="1"/>
                  <a:pt x="539" y="1"/>
                  <a:pt x="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3"/>
          <p:cNvSpPr/>
          <p:nvPr/>
        </p:nvSpPr>
        <p:spPr>
          <a:xfrm>
            <a:off x="3495575" y="4604000"/>
            <a:ext cx="186525" cy="243090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3"/>
          <p:cNvSpPr/>
          <p:nvPr/>
        </p:nvSpPr>
        <p:spPr>
          <a:xfrm>
            <a:off x="6224701" y="246921"/>
            <a:ext cx="186527" cy="252884"/>
          </a:xfrm>
          <a:custGeom>
            <a:avLst/>
            <a:gdLst/>
            <a:ahLst/>
            <a:cxnLst/>
            <a:rect l="l" t="t" r="r" b="b"/>
            <a:pathLst>
              <a:path w="2237" h="3033" extrusionOk="0">
                <a:moveTo>
                  <a:pt x="678" y="350"/>
                </a:moveTo>
                <a:cubicBezTo>
                  <a:pt x="883" y="350"/>
                  <a:pt x="1117" y="422"/>
                  <a:pt x="1175" y="739"/>
                </a:cubicBezTo>
                <a:cubicBezTo>
                  <a:pt x="1263" y="1216"/>
                  <a:pt x="906" y="1271"/>
                  <a:pt x="658" y="1293"/>
                </a:cubicBezTo>
                <a:lnTo>
                  <a:pt x="451" y="375"/>
                </a:lnTo>
                <a:cubicBezTo>
                  <a:pt x="512" y="362"/>
                  <a:pt x="592" y="350"/>
                  <a:pt x="678" y="350"/>
                </a:cubicBezTo>
                <a:close/>
                <a:moveTo>
                  <a:pt x="1097" y="1555"/>
                </a:moveTo>
                <a:cubicBezTo>
                  <a:pt x="1333" y="1555"/>
                  <a:pt x="1597" y="1637"/>
                  <a:pt x="1660" y="1985"/>
                </a:cubicBezTo>
                <a:cubicBezTo>
                  <a:pt x="1757" y="2509"/>
                  <a:pt x="1208" y="2681"/>
                  <a:pt x="982" y="2728"/>
                </a:cubicBezTo>
                <a:cubicBezTo>
                  <a:pt x="932" y="2485"/>
                  <a:pt x="832" y="2056"/>
                  <a:pt x="732" y="1609"/>
                </a:cubicBezTo>
                <a:cubicBezTo>
                  <a:pt x="802" y="1589"/>
                  <a:pt x="944" y="1555"/>
                  <a:pt x="1097" y="1555"/>
                </a:cubicBezTo>
                <a:close/>
                <a:moveTo>
                  <a:pt x="510" y="1"/>
                </a:moveTo>
                <a:cubicBezTo>
                  <a:pt x="332" y="1"/>
                  <a:pt x="202" y="26"/>
                  <a:pt x="202" y="26"/>
                </a:cubicBezTo>
                <a:lnTo>
                  <a:pt x="202" y="31"/>
                </a:lnTo>
                <a:cubicBezTo>
                  <a:pt x="97" y="57"/>
                  <a:pt x="1" y="124"/>
                  <a:pt x="15" y="203"/>
                </a:cubicBezTo>
                <a:cubicBezTo>
                  <a:pt x="42" y="356"/>
                  <a:pt x="692" y="2813"/>
                  <a:pt x="716" y="2947"/>
                </a:cubicBezTo>
                <a:cubicBezTo>
                  <a:pt x="726" y="3000"/>
                  <a:pt x="785" y="3027"/>
                  <a:pt x="847" y="3032"/>
                </a:cubicBezTo>
                <a:cubicBezTo>
                  <a:pt x="847" y="3032"/>
                  <a:pt x="852" y="3032"/>
                  <a:pt x="862" y="3032"/>
                </a:cubicBezTo>
                <a:cubicBezTo>
                  <a:pt x="1014" y="3032"/>
                  <a:pt x="2236" y="3000"/>
                  <a:pt x="2043" y="1948"/>
                </a:cubicBezTo>
                <a:cubicBezTo>
                  <a:pt x="1948" y="1433"/>
                  <a:pt x="1635" y="1272"/>
                  <a:pt x="1316" y="1244"/>
                </a:cubicBezTo>
                <a:cubicBezTo>
                  <a:pt x="1455" y="1104"/>
                  <a:pt x="1535" y="914"/>
                  <a:pt x="1488" y="660"/>
                </a:cubicBezTo>
                <a:cubicBezTo>
                  <a:pt x="1385" y="96"/>
                  <a:pt x="856" y="1"/>
                  <a:pt x="5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3"/>
          <p:cNvSpPr/>
          <p:nvPr/>
        </p:nvSpPr>
        <p:spPr>
          <a:xfrm>
            <a:off x="2660450" y="119888"/>
            <a:ext cx="379872" cy="37990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 lang="en-GB"/>
          </a:p>
        </p:txBody>
      </p:sp>
      <p:sp>
        <p:nvSpPr>
          <p:cNvPr id="374" name="Google Shape;374;p13"/>
          <p:cNvSpPr/>
          <p:nvPr/>
        </p:nvSpPr>
        <p:spPr>
          <a:xfrm>
            <a:off x="8494238" y="1724075"/>
            <a:ext cx="250348" cy="250383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 lang="en-GB"/>
          </a:p>
        </p:txBody>
      </p:sp>
      <p:sp>
        <p:nvSpPr>
          <p:cNvPr id="375" name="Google Shape;375;p13"/>
          <p:cNvSpPr/>
          <p:nvPr/>
        </p:nvSpPr>
        <p:spPr>
          <a:xfrm>
            <a:off x="5747638" y="4812575"/>
            <a:ext cx="250348" cy="250383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AND_BODY_4_1_1"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" name="Google Shape;3379;p17"/>
          <p:cNvGrpSpPr/>
          <p:nvPr/>
        </p:nvGrpSpPr>
        <p:grpSpPr>
          <a:xfrm>
            <a:off x="79900" y="105296"/>
            <a:ext cx="9034661" cy="3169188"/>
            <a:chOff x="79900" y="105296"/>
            <a:chExt cx="9034661" cy="3169188"/>
          </a:xfrm>
        </p:grpSpPr>
        <p:sp>
          <p:nvSpPr>
            <p:cNvPr id="3380" name="Google Shape;3380;p17"/>
            <p:cNvSpPr/>
            <p:nvPr/>
          </p:nvSpPr>
          <p:spPr>
            <a:xfrm rot="-1973773">
              <a:off x="117101" y="2759644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1" name="Google Shape;3381;p17"/>
            <p:cNvSpPr/>
            <p:nvPr/>
          </p:nvSpPr>
          <p:spPr>
            <a:xfrm rot="2359819">
              <a:off x="287200" y="3036520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2" name="Google Shape;3382;p17"/>
            <p:cNvSpPr/>
            <p:nvPr/>
          </p:nvSpPr>
          <p:spPr>
            <a:xfrm rot="-1973773">
              <a:off x="8595882" y="939176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3" name="Google Shape;3383;p17"/>
            <p:cNvSpPr/>
            <p:nvPr/>
          </p:nvSpPr>
          <p:spPr>
            <a:xfrm>
              <a:off x="8558671" y="2222312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4" name="Google Shape;3384;p17"/>
            <p:cNvSpPr/>
            <p:nvPr/>
          </p:nvSpPr>
          <p:spPr>
            <a:xfrm rot="2359819">
              <a:off x="8873822" y="5815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5" name="Google Shape;3385;p17"/>
            <p:cNvSpPr/>
            <p:nvPr/>
          </p:nvSpPr>
          <p:spPr>
            <a:xfrm rot="2359819">
              <a:off x="4877848" y="146839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6" name="Google Shape;3386;p17"/>
            <p:cNvSpPr/>
            <p:nvPr/>
          </p:nvSpPr>
          <p:spPr>
            <a:xfrm rot="-1973773">
              <a:off x="4333514" y="18349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7" name="Google Shape;3387;p17"/>
            <p:cNvSpPr/>
            <p:nvPr/>
          </p:nvSpPr>
          <p:spPr>
            <a:xfrm>
              <a:off x="7230003" y="105299"/>
              <a:ext cx="201293" cy="196423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8" name="Google Shape;3388;p17"/>
            <p:cNvSpPr/>
            <p:nvPr/>
          </p:nvSpPr>
          <p:spPr>
            <a:xfrm rot="-1973773">
              <a:off x="287210" y="1952342"/>
              <a:ext cx="201288" cy="196418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9" name="Google Shape;3389;p17"/>
            <p:cNvSpPr/>
            <p:nvPr/>
          </p:nvSpPr>
          <p:spPr>
            <a:xfrm rot="2359819">
              <a:off x="6777042" y="146845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0" name="Google Shape;3390;p17"/>
            <p:cNvSpPr/>
            <p:nvPr/>
          </p:nvSpPr>
          <p:spPr>
            <a:xfrm rot="2359819">
              <a:off x="8674222" y="1801514"/>
              <a:ext cx="201290" cy="196420"/>
            </a:xfrm>
            <a:custGeom>
              <a:avLst/>
              <a:gdLst/>
              <a:ahLst/>
              <a:cxnLst/>
              <a:rect l="l" t="t" r="r" b="b"/>
              <a:pathLst>
                <a:path w="2232" h="2178" extrusionOk="0">
                  <a:moveTo>
                    <a:pt x="1183" y="1"/>
                  </a:moveTo>
                  <a:cubicBezTo>
                    <a:pt x="0" y="1478"/>
                    <a:pt x="1183" y="2177"/>
                    <a:pt x="1183" y="2177"/>
                  </a:cubicBezTo>
                  <a:cubicBezTo>
                    <a:pt x="2232" y="1237"/>
                    <a:pt x="1183" y="1"/>
                    <a:pt x="1183" y="1"/>
                  </a:cubicBezTo>
                  <a:close/>
                </a:path>
              </a:pathLst>
            </a:custGeom>
            <a:solidFill>
              <a:srgbClr val="FFFFFF">
                <a:alpha val="83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91" name="Google Shape;3391;p17"/>
          <p:cNvGrpSpPr/>
          <p:nvPr/>
        </p:nvGrpSpPr>
        <p:grpSpPr>
          <a:xfrm>
            <a:off x="8423023" y="2976299"/>
            <a:ext cx="1101478" cy="1774841"/>
            <a:chOff x="8423023" y="2976299"/>
            <a:chExt cx="1101478" cy="1774841"/>
          </a:xfrm>
        </p:grpSpPr>
        <p:sp>
          <p:nvSpPr>
            <p:cNvPr id="3392" name="Google Shape;3392;p17"/>
            <p:cNvSpPr/>
            <p:nvPr/>
          </p:nvSpPr>
          <p:spPr>
            <a:xfrm>
              <a:off x="8943466" y="3295912"/>
              <a:ext cx="67282" cy="1455228"/>
            </a:xfrm>
            <a:custGeom>
              <a:avLst/>
              <a:gdLst/>
              <a:ahLst/>
              <a:cxnLst/>
              <a:rect l="l" t="t" r="r" b="b"/>
              <a:pathLst>
                <a:path w="1570" h="33959" extrusionOk="0">
                  <a:moveTo>
                    <a:pt x="961" y="1"/>
                  </a:moveTo>
                  <a:cubicBezTo>
                    <a:pt x="957" y="1"/>
                    <a:pt x="953" y="1"/>
                    <a:pt x="949" y="1"/>
                  </a:cubicBezTo>
                  <a:cubicBezTo>
                    <a:pt x="792" y="10"/>
                    <a:pt x="670" y="144"/>
                    <a:pt x="677" y="302"/>
                  </a:cubicBezTo>
                  <a:cubicBezTo>
                    <a:pt x="997" y="6675"/>
                    <a:pt x="684" y="14384"/>
                    <a:pt x="383" y="21839"/>
                  </a:cubicBezTo>
                  <a:cubicBezTo>
                    <a:pt x="213" y="26031"/>
                    <a:pt x="53" y="29993"/>
                    <a:pt x="2" y="33669"/>
                  </a:cubicBezTo>
                  <a:cubicBezTo>
                    <a:pt x="0" y="33826"/>
                    <a:pt x="126" y="33957"/>
                    <a:pt x="285" y="33959"/>
                  </a:cubicBezTo>
                  <a:lnTo>
                    <a:pt x="288" y="33959"/>
                  </a:lnTo>
                  <a:cubicBezTo>
                    <a:pt x="445" y="33959"/>
                    <a:pt x="573" y="33834"/>
                    <a:pt x="577" y="33677"/>
                  </a:cubicBezTo>
                  <a:cubicBezTo>
                    <a:pt x="629" y="30007"/>
                    <a:pt x="787" y="26050"/>
                    <a:pt x="956" y="21861"/>
                  </a:cubicBezTo>
                  <a:cubicBezTo>
                    <a:pt x="1257" y="14393"/>
                    <a:pt x="1570" y="6670"/>
                    <a:pt x="1250" y="273"/>
                  </a:cubicBezTo>
                  <a:cubicBezTo>
                    <a:pt x="1241" y="118"/>
                    <a:pt x="1122" y="1"/>
                    <a:pt x="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3" name="Google Shape;3393;p17"/>
            <p:cNvSpPr/>
            <p:nvPr/>
          </p:nvSpPr>
          <p:spPr>
            <a:xfrm>
              <a:off x="8909653" y="3145276"/>
              <a:ext cx="132508" cy="227290"/>
            </a:xfrm>
            <a:custGeom>
              <a:avLst/>
              <a:gdLst/>
              <a:ahLst/>
              <a:cxnLst/>
              <a:rect l="l" t="t" r="r" b="b"/>
              <a:pathLst>
                <a:path w="3092" h="5304" extrusionOk="0">
                  <a:moveTo>
                    <a:pt x="3015" y="1"/>
                  </a:moveTo>
                  <a:cubicBezTo>
                    <a:pt x="3015" y="2"/>
                    <a:pt x="56" y="162"/>
                    <a:pt x="55" y="162"/>
                  </a:cubicBezTo>
                  <a:cubicBezTo>
                    <a:pt x="8" y="162"/>
                    <a:pt x="1" y="2344"/>
                    <a:pt x="1327" y="4855"/>
                  </a:cubicBezTo>
                  <a:cubicBezTo>
                    <a:pt x="1419" y="5030"/>
                    <a:pt x="1472" y="5269"/>
                    <a:pt x="1667" y="5300"/>
                  </a:cubicBezTo>
                  <a:cubicBezTo>
                    <a:pt x="1682" y="5302"/>
                    <a:pt x="1696" y="5304"/>
                    <a:pt x="1710" y="5304"/>
                  </a:cubicBezTo>
                  <a:cubicBezTo>
                    <a:pt x="1926" y="5304"/>
                    <a:pt x="2052" y="5033"/>
                    <a:pt x="2142" y="4819"/>
                  </a:cubicBezTo>
                  <a:cubicBezTo>
                    <a:pt x="3092" y="2556"/>
                    <a:pt x="3062" y="1283"/>
                    <a:pt x="3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4" name="Google Shape;3394;p17"/>
            <p:cNvSpPr/>
            <p:nvPr/>
          </p:nvSpPr>
          <p:spPr>
            <a:xfrm>
              <a:off x="8822184" y="2976299"/>
              <a:ext cx="314984" cy="302196"/>
            </a:xfrm>
            <a:custGeom>
              <a:avLst/>
              <a:gdLst/>
              <a:ahLst/>
              <a:cxnLst/>
              <a:rect l="l" t="t" r="r" b="b"/>
              <a:pathLst>
                <a:path w="7350" h="7052" extrusionOk="0">
                  <a:moveTo>
                    <a:pt x="4791" y="0"/>
                  </a:moveTo>
                  <a:cubicBezTo>
                    <a:pt x="3811" y="0"/>
                    <a:pt x="3401" y="2696"/>
                    <a:pt x="3401" y="2696"/>
                  </a:cubicBezTo>
                  <a:cubicBezTo>
                    <a:pt x="3401" y="2696"/>
                    <a:pt x="3128" y="342"/>
                    <a:pt x="2169" y="342"/>
                  </a:cubicBezTo>
                  <a:cubicBezTo>
                    <a:pt x="2066" y="342"/>
                    <a:pt x="1955" y="369"/>
                    <a:pt x="1836" y="429"/>
                  </a:cubicBezTo>
                  <a:cubicBezTo>
                    <a:pt x="810" y="947"/>
                    <a:pt x="1965" y="2433"/>
                    <a:pt x="2125" y="2806"/>
                  </a:cubicBezTo>
                  <a:cubicBezTo>
                    <a:pt x="2125" y="2806"/>
                    <a:pt x="1288" y="2391"/>
                    <a:pt x="693" y="2391"/>
                  </a:cubicBezTo>
                  <a:cubicBezTo>
                    <a:pt x="397" y="2391"/>
                    <a:pt x="161" y="2494"/>
                    <a:pt x="118" y="2803"/>
                  </a:cubicBezTo>
                  <a:cubicBezTo>
                    <a:pt x="1" y="3681"/>
                    <a:pt x="1682" y="4170"/>
                    <a:pt x="1682" y="4170"/>
                  </a:cubicBezTo>
                  <a:cubicBezTo>
                    <a:pt x="1682" y="4170"/>
                    <a:pt x="18" y="4744"/>
                    <a:pt x="705" y="5916"/>
                  </a:cubicBezTo>
                  <a:cubicBezTo>
                    <a:pt x="843" y="6152"/>
                    <a:pt x="1030" y="6244"/>
                    <a:pt x="1237" y="6244"/>
                  </a:cubicBezTo>
                  <a:cubicBezTo>
                    <a:pt x="1970" y="6244"/>
                    <a:pt x="2961" y="5089"/>
                    <a:pt x="2961" y="5089"/>
                  </a:cubicBezTo>
                  <a:lnTo>
                    <a:pt x="2961" y="5089"/>
                  </a:lnTo>
                  <a:cubicBezTo>
                    <a:pt x="2961" y="5089"/>
                    <a:pt x="2369" y="6706"/>
                    <a:pt x="3683" y="7022"/>
                  </a:cubicBezTo>
                  <a:cubicBezTo>
                    <a:pt x="3768" y="7042"/>
                    <a:pt x="3845" y="7051"/>
                    <a:pt x="3915" y="7051"/>
                  </a:cubicBezTo>
                  <a:cubicBezTo>
                    <a:pt x="4925" y="7051"/>
                    <a:pt x="4416" y="5051"/>
                    <a:pt x="4416" y="5051"/>
                  </a:cubicBezTo>
                  <a:lnTo>
                    <a:pt x="4416" y="5051"/>
                  </a:lnTo>
                  <a:cubicBezTo>
                    <a:pt x="4416" y="5051"/>
                    <a:pt x="5002" y="5816"/>
                    <a:pt x="5682" y="5816"/>
                  </a:cubicBezTo>
                  <a:cubicBezTo>
                    <a:pt x="5892" y="5816"/>
                    <a:pt x="6111" y="5743"/>
                    <a:pt x="6325" y="5552"/>
                  </a:cubicBezTo>
                  <a:cubicBezTo>
                    <a:pt x="6962" y="4983"/>
                    <a:pt x="5620" y="4091"/>
                    <a:pt x="5620" y="4091"/>
                  </a:cubicBezTo>
                  <a:cubicBezTo>
                    <a:pt x="5620" y="4091"/>
                    <a:pt x="7350" y="3189"/>
                    <a:pt x="6685" y="1994"/>
                  </a:cubicBezTo>
                  <a:cubicBezTo>
                    <a:pt x="6590" y="1823"/>
                    <a:pt x="6452" y="1754"/>
                    <a:pt x="6292" y="1754"/>
                  </a:cubicBezTo>
                  <a:cubicBezTo>
                    <a:pt x="5620" y="1754"/>
                    <a:pt x="4550" y="2972"/>
                    <a:pt x="4550" y="2972"/>
                  </a:cubicBezTo>
                  <a:cubicBezTo>
                    <a:pt x="4550" y="2972"/>
                    <a:pt x="6111" y="405"/>
                    <a:pt x="4974" y="31"/>
                  </a:cubicBezTo>
                  <a:cubicBezTo>
                    <a:pt x="4911" y="10"/>
                    <a:pt x="4850" y="0"/>
                    <a:pt x="4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5" name="Google Shape;3395;p17"/>
            <p:cNvSpPr/>
            <p:nvPr/>
          </p:nvSpPr>
          <p:spPr>
            <a:xfrm>
              <a:off x="8864225" y="3036039"/>
              <a:ext cx="226146" cy="195322"/>
            </a:xfrm>
            <a:custGeom>
              <a:avLst/>
              <a:gdLst/>
              <a:ahLst/>
              <a:cxnLst/>
              <a:rect l="l" t="t" r="r" b="b"/>
              <a:pathLst>
                <a:path w="5277" h="4558" extrusionOk="0">
                  <a:moveTo>
                    <a:pt x="3454" y="0"/>
                  </a:moveTo>
                  <a:cubicBezTo>
                    <a:pt x="2797" y="0"/>
                    <a:pt x="2406" y="2055"/>
                    <a:pt x="2406" y="2055"/>
                  </a:cubicBezTo>
                  <a:cubicBezTo>
                    <a:pt x="2406" y="2055"/>
                    <a:pt x="2020" y="703"/>
                    <a:pt x="1716" y="703"/>
                  </a:cubicBezTo>
                  <a:cubicBezTo>
                    <a:pt x="1709" y="703"/>
                    <a:pt x="1702" y="704"/>
                    <a:pt x="1695" y="706"/>
                  </a:cubicBezTo>
                  <a:cubicBezTo>
                    <a:pt x="937" y="867"/>
                    <a:pt x="1921" y="2209"/>
                    <a:pt x="1921" y="2209"/>
                  </a:cubicBezTo>
                  <a:cubicBezTo>
                    <a:pt x="1921" y="2209"/>
                    <a:pt x="1062" y="1645"/>
                    <a:pt x="600" y="1645"/>
                  </a:cubicBezTo>
                  <a:cubicBezTo>
                    <a:pt x="486" y="1645"/>
                    <a:pt x="397" y="1679"/>
                    <a:pt x="350" y="1764"/>
                  </a:cubicBezTo>
                  <a:cubicBezTo>
                    <a:pt x="0" y="2403"/>
                    <a:pt x="1873" y="2717"/>
                    <a:pt x="1873" y="2717"/>
                  </a:cubicBezTo>
                  <a:cubicBezTo>
                    <a:pt x="1873" y="2717"/>
                    <a:pt x="329" y="3145"/>
                    <a:pt x="650" y="3566"/>
                  </a:cubicBezTo>
                  <a:cubicBezTo>
                    <a:pt x="711" y="3647"/>
                    <a:pt x="809" y="3680"/>
                    <a:pt x="928" y="3680"/>
                  </a:cubicBezTo>
                  <a:cubicBezTo>
                    <a:pt x="1426" y="3680"/>
                    <a:pt x="2287" y="3101"/>
                    <a:pt x="2287" y="3100"/>
                  </a:cubicBezTo>
                  <a:lnTo>
                    <a:pt x="2287" y="3100"/>
                  </a:lnTo>
                  <a:cubicBezTo>
                    <a:pt x="2287" y="3101"/>
                    <a:pt x="2191" y="4557"/>
                    <a:pt x="2634" y="4557"/>
                  </a:cubicBezTo>
                  <a:cubicBezTo>
                    <a:pt x="2659" y="4557"/>
                    <a:pt x="2686" y="4553"/>
                    <a:pt x="2716" y="4542"/>
                  </a:cubicBezTo>
                  <a:cubicBezTo>
                    <a:pt x="3251" y="4357"/>
                    <a:pt x="2978" y="3107"/>
                    <a:pt x="2978" y="3106"/>
                  </a:cubicBezTo>
                  <a:lnTo>
                    <a:pt x="2978" y="3106"/>
                  </a:lnTo>
                  <a:cubicBezTo>
                    <a:pt x="2979" y="3106"/>
                    <a:pt x="3858" y="3771"/>
                    <a:pt x="4292" y="3771"/>
                  </a:cubicBezTo>
                  <a:cubicBezTo>
                    <a:pt x="4411" y="3771"/>
                    <a:pt x="4497" y="3720"/>
                    <a:pt x="4520" y="3591"/>
                  </a:cubicBezTo>
                  <a:cubicBezTo>
                    <a:pt x="4630" y="2992"/>
                    <a:pt x="3194" y="2628"/>
                    <a:pt x="3194" y="2628"/>
                  </a:cubicBezTo>
                  <a:cubicBezTo>
                    <a:pt x="3194" y="2628"/>
                    <a:pt x="5276" y="2143"/>
                    <a:pt x="5078" y="1641"/>
                  </a:cubicBezTo>
                  <a:cubicBezTo>
                    <a:pt x="5037" y="1538"/>
                    <a:pt x="4928" y="1497"/>
                    <a:pt x="4780" y="1497"/>
                  </a:cubicBezTo>
                  <a:cubicBezTo>
                    <a:pt x="4207" y="1497"/>
                    <a:pt x="3055" y="2109"/>
                    <a:pt x="3055" y="2109"/>
                  </a:cubicBezTo>
                  <a:cubicBezTo>
                    <a:pt x="3055" y="2109"/>
                    <a:pt x="4137" y="33"/>
                    <a:pt x="3470" y="1"/>
                  </a:cubicBezTo>
                  <a:cubicBezTo>
                    <a:pt x="3465" y="0"/>
                    <a:pt x="3460" y="0"/>
                    <a:pt x="3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6" name="Google Shape;3396;p17"/>
            <p:cNvSpPr/>
            <p:nvPr/>
          </p:nvSpPr>
          <p:spPr>
            <a:xfrm>
              <a:off x="8961851" y="3118706"/>
              <a:ext cx="18856" cy="12556"/>
            </a:xfrm>
            <a:custGeom>
              <a:avLst/>
              <a:gdLst/>
              <a:ahLst/>
              <a:cxnLst/>
              <a:rect l="l" t="t" r="r" b="b"/>
              <a:pathLst>
                <a:path w="440" h="293" extrusionOk="0">
                  <a:moveTo>
                    <a:pt x="225" y="0"/>
                  </a:moveTo>
                  <a:cubicBezTo>
                    <a:pt x="81" y="0"/>
                    <a:pt x="1" y="218"/>
                    <a:pt x="159" y="282"/>
                  </a:cubicBezTo>
                  <a:cubicBezTo>
                    <a:pt x="178" y="289"/>
                    <a:pt x="198" y="293"/>
                    <a:pt x="216" y="293"/>
                  </a:cubicBezTo>
                  <a:cubicBezTo>
                    <a:pt x="359" y="293"/>
                    <a:pt x="440" y="75"/>
                    <a:pt x="282" y="11"/>
                  </a:cubicBezTo>
                  <a:cubicBezTo>
                    <a:pt x="262" y="4"/>
                    <a:pt x="243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7" name="Google Shape;3397;p17"/>
            <p:cNvSpPr/>
            <p:nvPr/>
          </p:nvSpPr>
          <p:spPr>
            <a:xfrm>
              <a:off x="8943466" y="3151276"/>
              <a:ext cx="18899" cy="12256"/>
            </a:xfrm>
            <a:custGeom>
              <a:avLst/>
              <a:gdLst/>
              <a:ahLst/>
              <a:cxnLst/>
              <a:rect l="l" t="t" r="r" b="b"/>
              <a:pathLst>
                <a:path w="441" h="286" extrusionOk="0">
                  <a:moveTo>
                    <a:pt x="226" y="0"/>
                  </a:moveTo>
                  <a:cubicBezTo>
                    <a:pt x="84" y="0"/>
                    <a:pt x="0" y="212"/>
                    <a:pt x="156" y="273"/>
                  </a:cubicBezTo>
                  <a:cubicBezTo>
                    <a:pt x="176" y="282"/>
                    <a:pt x="196" y="285"/>
                    <a:pt x="215" y="285"/>
                  </a:cubicBezTo>
                  <a:cubicBezTo>
                    <a:pt x="357" y="285"/>
                    <a:pt x="441" y="73"/>
                    <a:pt x="285" y="12"/>
                  </a:cubicBezTo>
                  <a:cubicBezTo>
                    <a:pt x="265" y="4"/>
                    <a:pt x="245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8" name="Google Shape;3398;p17"/>
            <p:cNvSpPr/>
            <p:nvPr/>
          </p:nvSpPr>
          <p:spPr>
            <a:xfrm>
              <a:off x="8925338" y="3130320"/>
              <a:ext cx="23999" cy="17484"/>
            </a:xfrm>
            <a:custGeom>
              <a:avLst/>
              <a:gdLst/>
              <a:ahLst/>
              <a:cxnLst/>
              <a:rect l="l" t="t" r="r" b="b"/>
              <a:pathLst>
                <a:path w="560" h="408" extrusionOk="0">
                  <a:moveTo>
                    <a:pt x="272" y="1"/>
                  </a:moveTo>
                  <a:cubicBezTo>
                    <a:pt x="83" y="1"/>
                    <a:pt x="1" y="308"/>
                    <a:pt x="212" y="392"/>
                  </a:cubicBezTo>
                  <a:cubicBezTo>
                    <a:pt x="238" y="403"/>
                    <a:pt x="264" y="408"/>
                    <a:pt x="287" y="408"/>
                  </a:cubicBezTo>
                  <a:cubicBezTo>
                    <a:pt x="476" y="408"/>
                    <a:pt x="560" y="101"/>
                    <a:pt x="348" y="17"/>
                  </a:cubicBezTo>
                  <a:cubicBezTo>
                    <a:pt x="321" y="6"/>
                    <a:pt x="296" y="1"/>
                    <a:pt x="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9" name="Google Shape;3399;p17"/>
            <p:cNvSpPr/>
            <p:nvPr/>
          </p:nvSpPr>
          <p:spPr>
            <a:xfrm>
              <a:off x="8964594" y="3148662"/>
              <a:ext cx="20956" cy="15170"/>
            </a:xfrm>
            <a:custGeom>
              <a:avLst/>
              <a:gdLst/>
              <a:ahLst/>
              <a:cxnLst/>
              <a:rect l="l" t="t" r="r" b="b"/>
              <a:pathLst>
                <a:path w="489" h="354" extrusionOk="0">
                  <a:moveTo>
                    <a:pt x="286" y="0"/>
                  </a:moveTo>
                  <a:cubicBezTo>
                    <a:pt x="260" y="0"/>
                    <a:pt x="233" y="4"/>
                    <a:pt x="202" y="10"/>
                  </a:cubicBezTo>
                  <a:cubicBezTo>
                    <a:pt x="0" y="45"/>
                    <a:pt x="64" y="354"/>
                    <a:pt x="245" y="354"/>
                  </a:cubicBezTo>
                  <a:cubicBezTo>
                    <a:pt x="260" y="354"/>
                    <a:pt x="277" y="351"/>
                    <a:pt x="294" y="346"/>
                  </a:cubicBezTo>
                  <a:cubicBezTo>
                    <a:pt x="365" y="326"/>
                    <a:pt x="415" y="299"/>
                    <a:pt x="448" y="233"/>
                  </a:cubicBezTo>
                  <a:cubicBezTo>
                    <a:pt x="488" y="166"/>
                    <a:pt x="475" y="89"/>
                    <a:pt x="409" y="41"/>
                  </a:cubicBezTo>
                  <a:cubicBezTo>
                    <a:pt x="365" y="11"/>
                    <a:pt x="32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0" name="Google Shape;3400;p17"/>
            <p:cNvSpPr/>
            <p:nvPr/>
          </p:nvSpPr>
          <p:spPr>
            <a:xfrm>
              <a:off x="8979122" y="3132934"/>
              <a:ext cx="22799" cy="14956"/>
            </a:xfrm>
            <a:custGeom>
              <a:avLst/>
              <a:gdLst/>
              <a:ahLst/>
              <a:cxnLst/>
              <a:rect l="l" t="t" r="r" b="b"/>
              <a:pathLst>
                <a:path w="532" h="349" extrusionOk="0">
                  <a:moveTo>
                    <a:pt x="272" y="0"/>
                  </a:moveTo>
                  <a:cubicBezTo>
                    <a:pt x="99" y="0"/>
                    <a:pt x="0" y="260"/>
                    <a:pt x="189" y="334"/>
                  </a:cubicBezTo>
                  <a:cubicBezTo>
                    <a:pt x="213" y="344"/>
                    <a:pt x="237" y="349"/>
                    <a:pt x="259" y="349"/>
                  </a:cubicBezTo>
                  <a:cubicBezTo>
                    <a:pt x="431" y="349"/>
                    <a:pt x="531" y="90"/>
                    <a:pt x="343" y="14"/>
                  </a:cubicBezTo>
                  <a:cubicBezTo>
                    <a:pt x="318" y="4"/>
                    <a:pt x="295" y="0"/>
                    <a:pt x="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1" name="Google Shape;3401;p17"/>
            <p:cNvSpPr/>
            <p:nvPr/>
          </p:nvSpPr>
          <p:spPr>
            <a:xfrm>
              <a:off x="8990693" y="3160319"/>
              <a:ext cx="17656" cy="14827"/>
            </a:xfrm>
            <a:custGeom>
              <a:avLst/>
              <a:gdLst/>
              <a:ahLst/>
              <a:cxnLst/>
              <a:rect l="l" t="t" r="r" b="b"/>
              <a:pathLst>
                <a:path w="412" h="346" extrusionOk="0">
                  <a:moveTo>
                    <a:pt x="227" y="1"/>
                  </a:moveTo>
                  <a:cubicBezTo>
                    <a:pt x="184" y="1"/>
                    <a:pt x="142" y="15"/>
                    <a:pt x="110" y="48"/>
                  </a:cubicBezTo>
                  <a:cubicBezTo>
                    <a:pt x="1" y="155"/>
                    <a:pt x="80" y="337"/>
                    <a:pt x="227" y="344"/>
                  </a:cubicBezTo>
                  <a:lnTo>
                    <a:pt x="251" y="346"/>
                  </a:lnTo>
                  <a:cubicBezTo>
                    <a:pt x="253" y="346"/>
                    <a:pt x="255" y="346"/>
                    <a:pt x="257" y="346"/>
                  </a:cubicBezTo>
                  <a:cubicBezTo>
                    <a:pt x="325" y="346"/>
                    <a:pt x="395" y="300"/>
                    <a:pt x="400" y="227"/>
                  </a:cubicBezTo>
                  <a:cubicBezTo>
                    <a:pt x="402" y="209"/>
                    <a:pt x="402" y="192"/>
                    <a:pt x="403" y="176"/>
                  </a:cubicBezTo>
                  <a:cubicBezTo>
                    <a:pt x="411" y="70"/>
                    <a:pt x="319" y="1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2" name="Google Shape;3402;p17"/>
            <p:cNvSpPr/>
            <p:nvPr/>
          </p:nvSpPr>
          <p:spPr>
            <a:xfrm>
              <a:off x="8962408" y="3174032"/>
              <a:ext cx="19713" cy="18255"/>
            </a:xfrm>
            <a:custGeom>
              <a:avLst/>
              <a:gdLst/>
              <a:ahLst/>
              <a:cxnLst/>
              <a:rect l="l" t="t" r="r" b="b"/>
              <a:pathLst>
                <a:path w="460" h="426" extrusionOk="0">
                  <a:moveTo>
                    <a:pt x="206" y="0"/>
                  </a:moveTo>
                  <a:cubicBezTo>
                    <a:pt x="196" y="0"/>
                    <a:pt x="186" y="1"/>
                    <a:pt x="176" y="2"/>
                  </a:cubicBezTo>
                  <a:cubicBezTo>
                    <a:pt x="66" y="19"/>
                    <a:pt x="0" y="124"/>
                    <a:pt x="18" y="230"/>
                  </a:cubicBezTo>
                  <a:cubicBezTo>
                    <a:pt x="18" y="234"/>
                    <a:pt x="18" y="240"/>
                    <a:pt x="19" y="246"/>
                  </a:cubicBezTo>
                  <a:lnTo>
                    <a:pt x="19" y="253"/>
                  </a:lnTo>
                  <a:cubicBezTo>
                    <a:pt x="19" y="254"/>
                    <a:pt x="20" y="254"/>
                    <a:pt x="20" y="254"/>
                  </a:cubicBezTo>
                  <a:cubicBezTo>
                    <a:pt x="20" y="254"/>
                    <a:pt x="21" y="254"/>
                    <a:pt x="21" y="255"/>
                  </a:cubicBezTo>
                  <a:cubicBezTo>
                    <a:pt x="32" y="330"/>
                    <a:pt x="84" y="394"/>
                    <a:pt x="162" y="425"/>
                  </a:cubicBezTo>
                  <a:cubicBezTo>
                    <a:pt x="392" y="315"/>
                    <a:pt x="460" y="198"/>
                    <a:pt x="363" y="73"/>
                  </a:cubicBezTo>
                  <a:cubicBezTo>
                    <a:pt x="350" y="61"/>
                    <a:pt x="336" y="49"/>
                    <a:pt x="323" y="36"/>
                  </a:cubicBezTo>
                  <a:cubicBezTo>
                    <a:pt x="290" y="12"/>
                    <a:pt x="248" y="0"/>
                    <a:pt x="2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3" name="Google Shape;3403;p17"/>
            <p:cNvSpPr/>
            <p:nvPr/>
          </p:nvSpPr>
          <p:spPr>
            <a:xfrm>
              <a:off x="9000807" y="3128734"/>
              <a:ext cx="20013" cy="15255"/>
            </a:xfrm>
            <a:custGeom>
              <a:avLst/>
              <a:gdLst/>
              <a:ahLst/>
              <a:cxnLst/>
              <a:rect l="l" t="t" r="r" b="b"/>
              <a:pathLst>
                <a:path w="467" h="356" extrusionOk="0">
                  <a:moveTo>
                    <a:pt x="220" y="1"/>
                  </a:moveTo>
                  <a:cubicBezTo>
                    <a:pt x="60" y="1"/>
                    <a:pt x="0" y="271"/>
                    <a:pt x="183" y="343"/>
                  </a:cubicBezTo>
                  <a:cubicBezTo>
                    <a:pt x="206" y="352"/>
                    <a:pt x="227" y="356"/>
                    <a:pt x="247" y="356"/>
                  </a:cubicBezTo>
                  <a:cubicBezTo>
                    <a:pt x="407" y="356"/>
                    <a:pt x="466" y="86"/>
                    <a:pt x="283" y="14"/>
                  </a:cubicBezTo>
                  <a:cubicBezTo>
                    <a:pt x="261" y="5"/>
                    <a:pt x="240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4" name="Google Shape;3404;p17"/>
            <p:cNvSpPr/>
            <p:nvPr/>
          </p:nvSpPr>
          <p:spPr>
            <a:xfrm>
              <a:off x="8938066" y="3109107"/>
              <a:ext cx="20785" cy="13841"/>
            </a:xfrm>
            <a:custGeom>
              <a:avLst/>
              <a:gdLst/>
              <a:ahLst/>
              <a:cxnLst/>
              <a:rect l="l" t="t" r="r" b="b"/>
              <a:pathLst>
                <a:path w="485" h="323" extrusionOk="0">
                  <a:moveTo>
                    <a:pt x="247" y="1"/>
                  </a:moveTo>
                  <a:cubicBezTo>
                    <a:pt x="90" y="1"/>
                    <a:pt x="0" y="241"/>
                    <a:pt x="175" y="310"/>
                  </a:cubicBezTo>
                  <a:cubicBezTo>
                    <a:pt x="196" y="319"/>
                    <a:pt x="218" y="323"/>
                    <a:pt x="237" y="323"/>
                  </a:cubicBezTo>
                  <a:cubicBezTo>
                    <a:pt x="395" y="323"/>
                    <a:pt x="485" y="82"/>
                    <a:pt x="311" y="14"/>
                  </a:cubicBezTo>
                  <a:cubicBezTo>
                    <a:pt x="289" y="5"/>
                    <a:pt x="268" y="1"/>
                    <a:pt x="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5" name="Google Shape;3405;p17"/>
            <p:cNvSpPr/>
            <p:nvPr/>
          </p:nvSpPr>
          <p:spPr>
            <a:xfrm>
              <a:off x="8976379" y="3101564"/>
              <a:ext cx="20270" cy="14741"/>
            </a:xfrm>
            <a:custGeom>
              <a:avLst/>
              <a:gdLst/>
              <a:ahLst/>
              <a:cxnLst/>
              <a:rect l="l" t="t" r="r" b="b"/>
              <a:pathLst>
                <a:path w="473" h="344" extrusionOk="0">
                  <a:moveTo>
                    <a:pt x="230" y="1"/>
                  </a:moveTo>
                  <a:cubicBezTo>
                    <a:pt x="70" y="1"/>
                    <a:pt x="0" y="260"/>
                    <a:pt x="179" y="331"/>
                  </a:cubicBezTo>
                  <a:cubicBezTo>
                    <a:pt x="202" y="340"/>
                    <a:pt x="223" y="344"/>
                    <a:pt x="243" y="344"/>
                  </a:cubicBezTo>
                  <a:cubicBezTo>
                    <a:pt x="403" y="344"/>
                    <a:pt x="473" y="85"/>
                    <a:pt x="294" y="14"/>
                  </a:cubicBezTo>
                  <a:cubicBezTo>
                    <a:pt x="271" y="5"/>
                    <a:pt x="250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6" name="Google Shape;3406;p17"/>
            <p:cNvSpPr/>
            <p:nvPr/>
          </p:nvSpPr>
          <p:spPr>
            <a:xfrm>
              <a:off x="8616732" y="3842400"/>
              <a:ext cx="380638" cy="386872"/>
            </a:xfrm>
            <a:custGeom>
              <a:avLst/>
              <a:gdLst/>
              <a:ahLst/>
              <a:cxnLst/>
              <a:rect l="l" t="t" r="r" b="b"/>
              <a:pathLst>
                <a:path w="8882" h="9028" extrusionOk="0">
                  <a:moveTo>
                    <a:pt x="0" y="0"/>
                  </a:moveTo>
                  <a:lnTo>
                    <a:pt x="0" y="0"/>
                  </a:lnTo>
                  <a:cubicBezTo>
                    <a:pt x="2435" y="3081"/>
                    <a:pt x="8238" y="2438"/>
                    <a:pt x="8308" y="9028"/>
                  </a:cubicBezTo>
                  <a:cubicBezTo>
                    <a:pt x="8881" y="6809"/>
                    <a:pt x="7880" y="4300"/>
                    <a:pt x="7880" y="4300"/>
                  </a:cubicBezTo>
                  <a:cubicBezTo>
                    <a:pt x="7880" y="4300"/>
                    <a:pt x="7593" y="172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7" name="Google Shape;3407;p17"/>
            <p:cNvSpPr/>
            <p:nvPr/>
          </p:nvSpPr>
          <p:spPr>
            <a:xfrm>
              <a:off x="8723401" y="3668751"/>
              <a:ext cx="270758" cy="423340"/>
            </a:xfrm>
            <a:custGeom>
              <a:avLst/>
              <a:gdLst/>
              <a:ahLst/>
              <a:cxnLst/>
              <a:rect l="l" t="t" r="r" b="b"/>
              <a:pathLst>
                <a:path w="6318" h="9879" extrusionOk="0">
                  <a:moveTo>
                    <a:pt x="315" y="1"/>
                  </a:moveTo>
                  <a:cubicBezTo>
                    <a:pt x="241" y="1"/>
                    <a:pt x="166" y="30"/>
                    <a:pt x="110" y="88"/>
                  </a:cubicBezTo>
                  <a:cubicBezTo>
                    <a:pt x="0" y="201"/>
                    <a:pt x="2" y="383"/>
                    <a:pt x="115" y="493"/>
                  </a:cubicBezTo>
                  <a:cubicBezTo>
                    <a:pt x="2712" y="3032"/>
                    <a:pt x="4652" y="6207"/>
                    <a:pt x="5723" y="9678"/>
                  </a:cubicBezTo>
                  <a:cubicBezTo>
                    <a:pt x="5759" y="9801"/>
                    <a:pt x="5874" y="9879"/>
                    <a:pt x="5996" y="9879"/>
                  </a:cubicBezTo>
                  <a:cubicBezTo>
                    <a:pt x="6024" y="9879"/>
                    <a:pt x="6053" y="9876"/>
                    <a:pt x="6081" y="9867"/>
                  </a:cubicBezTo>
                  <a:cubicBezTo>
                    <a:pt x="6231" y="9820"/>
                    <a:pt x="6317" y="9659"/>
                    <a:pt x="6270" y="9509"/>
                  </a:cubicBezTo>
                  <a:cubicBezTo>
                    <a:pt x="5172" y="5947"/>
                    <a:pt x="3182" y="2687"/>
                    <a:pt x="516" y="82"/>
                  </a:cubicBezTo>
                  <a:cubicBezTo>
                    <a:pt x="459" y="28"/>
                    <a:pt x="387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8" name="Google Shape;3408;p17"/>
            <p:cNvSpPr/>
            <p:nvPr/>
          </p:nvSpPr>
          <p:spPr>
            <a:xfrm>
              <a:off x="8596161" y="3532686"/>
              <a:ext cx="183591" cy="193565"/>
            </a:xfrm>
            <a:custGeom>
              <a:avLst/>
              <a:gdLst/>
              <a:ahLst/>
              <a:cxnLst/>
              <a:rect l="l" t="t" r="r" b="b"/>
              <a:pathLst>
                <a:path w="4284" h="4517" extrusionOk="0">
                  <a:moveTo>
                    <a:pt x="2022" y="0"/>
                  </a:moveTo>
                  <a:cubicBezTo>
                    <a:pt x="2022" y="2"/>
                    <a:pt x="35" y="1799"/>
                    <a:pt x="34" y="1799"/>
                  </a:cubicBezTo>
                  <a:cubicBezTo>
                    <a:pt x="0" y="1827"/>
                    <a:pt x="1238" y="3363"/>
                    <a:pt x="3598" y="4369"/>
                  </a:cubicBezTo>
                  <a:cubicBezTo>
                    <a:pt x="3724" y="4422"/>
                    <a:pt x="3855" y="4516"/>
                    <a:pt x="3979" y="4516"/>
                  </a:cubicBezTo>
                  <a:cubicBezTo>
                    <a:pt x="4016" y="4516"/>
                    <a:pt x="4054" y="4507"/>
                    <a:pt x="4090" y="4486"/>
                  </a:cubicBezTo>
                  <a:cubicBezTo>
                    <a:pt x="4283" y="4374"/>
                    <a:pt x="4213" y="4094"/>
                    <a:pt x="4151" y="3880"/>
                  </a:cubicBezTo>
                  <a:cubicBezTo>
                    <a:pt x="3529" y="1752"/>
                    <a:pt x="2783" y="872"/>
                    <a:pt x="2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9" name="Google Shape;3409;p17"/>
            <p:cNvSpPr/>
            <p:nvPr/>
          </p:nvSpPr>
          <p:spPr>
            <a:xfrm>
              <a:off x="8481822" y="3415520"/>
              <a:ext cx="282243" cy="284712"/>
            </a:xfrm>
            <a:custGeom>
              <a:avLst/>
              <a:gdLst/>
              <a:ahLst/>
              <a:cxnLst/>
              <a:rect l="l" t="t" r="r" b="b"/>
              <a:pathLst>
                <a:path w="6586" h="6644" extrusionOk="0">
                  <a:moveTo>
                    <a:pt x="2596" y="1"/>
                  </a:moveTo>
                  <a:cubicBezTo>
                    <a:pt x="2534" y="1"/>
                    <a:pt x="2470" y="13"/>
                    <a:pt x="2402" y="38"/>
                  </a:cubicBezTo>
                  <a:cubicBezTo>
                    <a:pt x="1416" y="413"/>
                    <a:pt x="2815" y="2802"/>
                    <a:pt x="2815" y="2802"/>
                  </a:cubicBezTo>
                  <a:cubicBezTo>
                    <a:pt x="2815" y="2802"/>
                    <a:pt x="1720" y="1733"/>
                    <a:pt x="975" y="1733"/>
                  </a:cubicBezTo>
                  <a:cubicBezTo>
                    <a:pt x="744" y="1733"/>
                    <a:pt x="547" y="1835"/>
                    <a:pt x="426" y="2103"/>
                  </a:cubicBezTo>
                  <a:cubicBezTo>
                    <a:pt x="0" y="3050"/>
                    <a:pt x="1658" y="3437"/>
                    <a:pt x="1982" y="3606"/>
                  </a:cubicBezTo>
                  <a:cubicBezTo>
                    <a:pt x="1982" y="3606"/>
                    <a:pt x="132" y="4020"/>
                    <a:pt x="574" y="4750"/>
                  </a:cubicBezTo>
                  <a:cubicBezTo>
                    <a:pt x="724" y="4994"/>
                    <a:pt x="1005" y="5072"/>
                    <a:pt x="1306" y="5072"/>
                  </a:cubicBezTo>
                  <a:cubicBezTo>
                    <a:pt x="1847" y="5072"/>
                    <a:pt x="2449" y="4818"/>
                    <a:pt x="2449" y="4818"/>
                  </a:cubicBezTo>
                  <a:lnTo>
                    <a:pt x="2449" y="4818"/>
                  </a:lnTo>
                  <a:cubicBezTo>
                    <a:pt x="2449" y="4818"/>
                    <a:pt x="1610" y="6167"/>
                    <a:pt x="2759" y="6597"/>
                  </a:cubicBezTo>
                  <a:cubicBezTo>
                    <a:pt x="2844" y="6629"/>
                    <a:pt x="2922" y="6644"/>
                    <a:pt x="2994" y="6644"/>
                  </a:cubicBezTo>
                  <a:cubicBezTo>
                    <a:pt x="3819" y="6644"/>
                    <a:pt x="3871" y="4736"/>
                    <a:pt x="3871" y="4736"/>
                  </a:cubicBezTo>
                  <a:cubicBezTo>
                    <a:pt x="3871" y="4736"/>
                    <a:pt x="4234" y="5792"/>
                    <a:pt x="5017" y="5792"/>
                  </a:cubicBezTo>
                  <a:cubicBezTo>
                    <a:pt x="5157" y="5792"/>
                    <a:pt x="5310" y="5758"/>
                    <a:pt x="5477" y="5678"/>
                  </a:cubicBezTo>
                  <a:cubicBezTo>
                    <a:pt x="6580" y="5154"/>
                    <a:pt x="4869" y="3880"/>
                    <a:pt x="4869" y="3879"/>
                  </a:cubicBezTo>
                  <a:lnTo>
                    <a:pt x="4869" y="3879"/>
                  </a:lnTo>
                  <a:cubicBezTo>
                    <a:pt x="4869" y="3879"/>
                    <a:pt x="5093" y="3934"/>
                    <a:pt x="5375" y="3934"/>
                  </a:cubicBezTo>
                  <a:cubicBezTo>
                    <a:pt x="5810" y="3934"/>
                    <a:pt x="6386" y="3804"/>
                    <a:pt x="6493" y="3145"/>
                  </a:cubicBezTo>
                  <a:cubicBezTo>
                    <a:pt x="6585" y="2584"/>
                    <a:pt x="5828" y="2510"/>
                    <a:pt x="5419" y="2510"/>
                  </a:cubicBezTo>
                  <a:cubicBezTo>
                    <a:pt x="5271" y="2510"/>
                    <a:pt x="5169" y="2520"/>
                    <a:pt x="5169" y="2520"/>
                  </a:cubicBezTo>
                  <a:cubicBezTo>
                    <a:pt x="5169" y="2520"/>
                    <a:pt x="5869" y="905"/>
                    <a:pt x="4722" y="443"/>
                  </a:cubicBezTo>
                  <a:cubicBezTo>
                    <a:pt x="4662" y="419"/>
                    <a:pt x="4605" y="408"/>
                    <a:pt x="4552" y="408"/>
                  </a:cubicBezTo>
                  <a:cubicBezTo>
                    <a:pt x="3857" y="408"/>
                    <a:pt x="3780" y="2344"/>
                    <a:pt x="3780" y="2344"/>
                  </a:cubicBezTo>
                  <a:cubicBezTo>
                    <a:pt x="3780" y="2344"/>
                    <a:pt x="3460" y="1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0" name="Google Shape;3410;p17"/>
            <p:cNvSpPr/>
            <p:nvPr/>
          </p:nvSpPr>
          <p:spPr>
            <a:xfrm>
              <a:off x="8547177" y="3469089"/>
              <a:ext cx="185519" cy="178224"/>
            </a:xfrm>
            <a:custGeom>
              <a:avLst/>
              <a:gdLst/>
              <a:ahLst/>
              <a:cxnLst/>
              <a:rect l="l" t="t" r="r" b="b"/>
              <a:pathLst>
                <a:path w="4329" h="4159" extrusionOk="0">
                  <a:moveTo>
                    <a:pt x="1396" y="1"/>
                  </a:moveTo>
                  <a:cubicBezTo>
                    <a:pt x="1358" y="1"/>
                    <a:pt x="1320" y="14"/>
                    <a:pt x="1281" y="42"/>
                  </a:cubicBezTo>
                  <a:cubicBezTo>
                    <a:pt x="794" y="396"/>
                    <a:pt x="1707" y="2089"/>
                    <a:pt x="1707" y="2089"/>
                  </a:cubicBezTo>
                  <a:cubicBezTo>
                    <a:pt x="1707" y="2089"/>
                    <a:pt x="876" y="1507"/>
                    <a:pt x="548" y="1507"/>
                  </a:cubicBezTo>
                  <a:cubicBezTo>
                    <a:pt x="501" y="1507"/>
                    <a:pt x="464" y="1519"/>
                    <a:pt x="441" y="1547"/>
                  </a:cubicBezTo>
                  <a:cubicBezTo>
                    <a:pt x="1" y="2092"/>
                    <a:pt x="1455" y="2474"/>
                    <a:pt x="1455" y="2474"/>
                  </a:cubicBezTo>
                  <a:cubicBezTo>
                    <a:pt x="1455" y="2474"/>
                    <a:pt x="18" y="2619"/>
                    <a:pt x="99" y="3055"/>
                  </a:cubicBezTo>
                  <a:cubicBezTo>
                    <a:pt x="132" y="3234"/>
                    <a:pt x="270" y="3299"/>
                    <a:pt x="453" y="3299"/>
                  </a:cubicBezTo>
                  <a:cubicBezTo>
                    <a:pt x="930" y="3299"/>
                    <a:pt x="1711" y="2857"/>
                    <a:pt x="1711" y="2857"/>
                  </a:cubicBezTo>
                  <a:lnTo>
                    <a:pt x="1711" y="2857"/>
                  </a:lnTo>
                  <a:cubicBezTo>
                    <a:pt x="1711" y="2857"/>
                    <a:pt x="870" y="4036"/>
                    <a:pt x="1334" y="4152"/>
                  </a:cubicBezTo>
                  <a:cubicBezTo>
                    <a:pt x="1353" y="4157"/>
                    <a:pt x="1371" y="4159"/>
                    <a:pt x="1389" y="4159"/>
                  </a:cubicBezTo>
                  <a:cubicBezTo>
                    <a:pt x="1833" y="4159"/>
                    <a:pt x="2218" y="2892"/>
                    <a:pt x="2218" y="2892"/>
                  </a:cubicBezTo>
                  <a:cubicBezTo>
                    <a:pt x="2218" y="2892"/>
                    <a:pt x="2829" y="3755"/>
                    <a:pt x="3179" y="3755"/>
                  </a:cubicBezTo>
                  <a:cubicBezTo>
                    <a:pt x="3242" y="3755"/>
                    <a:pt x="3297" y="3727"/>
                    <a:pt x="3338" y="3660"/>
                  </a:cubicBezTo>
                  <a:cubicBezTo>
                    <a:pt x="3610" y="3224"/>
                    <a:pt x="2706" y="2502"/>
                    <a:pt x="2706" y="2502"/>
                  </a:cubicBezTo>
                  <a:cubicBezTo>
                    <a:pt x="2706" y="2502"/>
                    <a:pt x="4328" y="2446"/>
                    <a:pt x="4064" y="1964"/>
                  </a:cubicBezTo>
                  <a:cubicBezTo>
                    <a:pt x="3984" y="1819"/>
                    <a:pt x="3819" y="1768"/>
                    <a:pt x="3626" y="1768"/>
                  </a:cubicBezTo>
                  <a:cubicBezTo>
                    <a:pt x="3178" y="1768"/>
                    <a:pt x="2585" y="2042"/>
                    <a:pt x="2585" y="2042"/>
                  </a:cubicBezTo>
                  <a:cubicBezTo>
                    <a:pt x="2585" y="2042"/>
                    <a:pt x="3770" y="519"/>
                    <a:pt x="3344" y="279"/>
                  </a:cubicBezTo>
                  <a:cubicBezTo>
                    <a:pt x="3316" y="263"/>
                    <a:pt x="3287" y="255"/>
                    <a:pt x="3257" y="255"/>
                  </a:cubicBezTo>
                  <a:cubicBezTo>
                    <a:pt x="2827" y="255"/>
                    <a:pt x="2192" y="1759"/>
                    <a:pt x="2192" y="1759"/>
                  </a:cubicBezTo>
                  <a:cubicBezTo>
                    <a:pt x="2192" y="1759"/>
                    <a:pt x="1833" y="1"/>
                    <a:pt x="1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1" name="Google Shape;3411;p17"/>
            <p:cNvSpPr/>
            <p:nvPr/>
          </p:nvSpPr>
          <p:spPr>
            <a:xfrm>
              <a:off x="8615918" y="3551114"/>
              <a:ext cx="15642" cy="11699"/>
            </a:xfrm>
            <a:custGeom>
              <a:avLst/>
              <a:gdLst/>
              <a:ahLst/>
              <a:cxnLst/>
              <a:rect l="l" t="t" r="r" b="b"/>
              <a:pathLst>
                <a:path w="365" h="273" extrusionOk="0">
                  <a:moveTo>
                    <a:pt x="190" y="1"/>
                  </a:moveTo>
                  <a:cubicBezTo>
                    <a:pt x="177" y="1"/>
                    <a:pt x="163" y="3"/>
                    <a:pt x="149" y="8"/>
                  </a:cubicBezTo>
                  <a:cubicBezTo>
                    <a:pt x="0" y="54"/>
                    <a:pt x="42" y="273"/>
                    <a:pt x="173" y="273"/>
                  </a:cubicBezTo>
                  <a:cubicBezTo>
                    <a:pt x="186" y="273"/>
                    <a:pt x="200" y="271"/>
                    <a:pt x="215" y="266"/>
                  </a:cubicBezTo>
                  <a:cubicBezTo>
                    <a:pt x="364" y="219"/>
                    <a:pt x="323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2" name="Google Shape;3412;p17"/>
            <p:cNvSpPr/>
            <p:nvPr/>
          </p:nvSpPr>
          <p:spPr>
            <a:xfrm>
              <a:off x="8621703" y="3584369"/>
              <a:ext cx="15214" cy="11699"/>
            </a:xfrm>
            <a:custGeom>
              <a:avLst/>
              <a:gdLst/>
              <a:ahLst/>
              <a:cxnLst/>
              <a:rect l="l" t="t" r="r" b="b"/>
              <a:pathLst>
                <a:path w="355" h="273" extrusionOk="0">
                  <a:moveTo>
                    <a:pt x="189" y="1"/>
                  </a:moveTo>
                  <a:cubicBezTo>
                    <a:pt x="176" y="1"/>
                    <a:pt x="163" y="3"/>
                    <a:pt x="149" y="7"/>
                  </a:cubicBezTo>
                  <a:cubicBezTo>
                    <a:pt x="1" y="54"/>
                    <a:pt x="37" y="273"/>
                    <a:pt x="168" y="273"/>
                  </a:cubicBezTo>
                  <a:cubicBezTo>
                    <a:pt x="181" y="273"/>
                    <a:pt x="194" y="271"/>
                    <a:pt x="207" y="267"/>
                  </a:cubicBezTo>
                  <a:cubicBezTo>
                    <a:pt x="355" y="220"/>
                    <a:pt x="319" y="1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3" name="Google Shape;3413;p17"/>
            <p:cNvSpPr/>
            <p:nvPr/>
          </p:nvSpPr>
          <p:spPr>
            <a:xfrm>
              <a:off x="8596633" y="3578455"/>
              <a:ext cx="22499" cy="15513"/>
            </a:xfrm>
            <a:custGeom>
              <a:avLst/>
              <a:gdLst/>
              <a:ahLst/>
              <a:cxnLst/>
              <a:rect l="l" t="t" r="r" b="b"/>
              <a:pathLst>
                <a:path w="525" h="362" extrusionOk="0">
                  <a:moveTo>
                    <a:pt x="260" y="1"/>
                  </a:moveTo>
                  <a:cubicBezTo>
                    <a:pt x="242" y="1"/>
                    <a:pt x="222" y="4"/>
                    <a:pt x="202" y="10"/>
                  </a:cubicBezTo>
                  <a:cubicBezTo>
                    <a:pt x="1" y="74"/>
                    <a:pt x="81" y="361"/>
                    <a:pt x="264" y="361"/>
                  </a:cubicBezTo>
                  <a:cubicBezTo>
                    <a:pt x="283" y="361"/>
                    <a:pt x="302" y="358"/>
                    <a:pt x="323" y="352"/>
                  </a:cubicBezTo>
                  <a:cubicBezTo>
                    <a:pt x="524" y="288"/>
                    <a:pt x="444" y="1"/>
                    <a:pt x="2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4" name="Google Shape;3414;p17"/>
            <p:cNvSpPr/>
            <p:nvPr/>
          </p:nvSpPr>
          <p:spPr>
            <a:xfrm>
              <a:off x="8634732" y="3568642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68" y="1"/>
                  </a:moveTo>
                  <a:cubicBezTo>
                    <a:pt x="265" y="1"/>
                    <a:pt x="262" y="1"/>
                    <a:pt x="259" y="1"/>
                  </a:cubicBezTo>
                  <a:cubicBezTo>
                    <a:pt x="182" y="5"/>
                    <a:pt x="146" y="39"/>
                    <a:pt x="96" y="96"/>
                  </a:cubicBezTo>
                  <a:cubicBezTo>
                    <a:pt x="0" y="206"/>
                    <a:pt x="118" y="341"/>
                    <a:pt x="235" y="341"/>
                  </a:cubicBezTo>
                  <a:cubicBezTo>
                    <a:pt x="278" y="341"/>
                    <a:pt x="321" y="323"/>
                    <a:pt x="353" y="277"/>
                  </a:cubicBezTo>
                  <a:cubicBezTo>
                    <a:pt x="391" y="223"/>
                    <a:pt x="410" y="179"/>
                    <a:pt x="397" y="113"/>
                  </a:cubicBezTo>
                  <a:cubicBezTo>
                    <a:pt x="384" y="45"/>
                    <a:pt x="335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5" name="Google Shape;3415;p17"/>
            <p:cNvSpPr/>
            <p:nvPr/>
          </p:nvSpPr>
          <p:spPr>
            <a:xfrm>
              <a:off x="8636703" y="3549785"/>
              <a:ext cx="18642" cy="14227"/>
            </a:xfrm>
            <a:custGeom>
              <a:avLst/>
              <a:gdLst/>
              <a:ahLst/>
              <a:cxnLst/>
              <a:rect l="l" t="t" r="r" b="b"/>
              <a:pathLst>
                <a:path w="435" h="332" extrusionOk="0">
                  <a:moveTo>
                    <a:pt x="231" y="1"/>
                  </a:moveTo>
                  <a:cubicBezTo>
                    <a:pt x="215" y="1"/>
                    <a:pt x="198" y="4"/>
                    <a:pt x="180" y="9"/>
                  </a:cubicBezTo>
                  <a:cubicBezTo>
                    <a:pt x="1" y="66"/>
                    <a:pt x="46" y="331"/>
                    <a:pt x="207" y="331"/>
                  </a:cubicBezTo>
                  <a:cubicBezTo>
                    <a:pt x="222" y="331"/>
                    <a:pt x="238" y="329"/>
                    <a:pt x="255" y="324"/>
                  </a:cubicBezTo>
                  <a:cubicBezTo>
                    <a:pt x="434" y="266"/>
                    <a:pt x="390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6" name="Google Shape;3416;p17"/>
            <p:cNvSpPr/>
            <p:nvPr/>
          </p:nvSpPr>
          <p:spPr>
            <a:xfrm>
              <a:off x="8661302" y="3563585"/>
              <a:ext cx="15385" cy="13284"/>
            </a:xfrm>
            <a:custGeom>
              <a:avLst/>
              <a:gdLst/>
              <a:ahLst/>
              <a:cxnLst/>
              <a:rect l="l" t="t" r="r" b="b"/>
              <a:pathLst>
                <a:path w="359" h="310" extrusionOk="0">
                  <a:moveTo>
                    <a:pt x="175" y="0"/>
                  </a:moveTo>
                  <a:cubicBezTo>
                    <a:pt x="99" y="0"/>
                    <a:pt x="21" y="56"/>
                    <a:pt x="12" y="138"/>
                  </a:cubicBezTo>
                  <a:cubicBezTo>
                    <a:pt x="1" y="239"/>
                    <a:pt x="83" y="310"/>
                    <a:pt x="171" y="310"/>
                  </a:cubicBezTo>
                  <a:cubicBezTo>
                    <a:pt x="202" y="310"/>
                    <a:pt x="234" y="301"/>
                    <a:pt x="263" y="281"/>
                  </a:cubicBezTo>
                  <a:lnTo>
                    <a:pt x="282" y="267"/>
                  </a:lnTo>
                  <a:cubicBezTo>
                    <a:pt x="335" y="229"/>
                    <a:pt x="358" y="156"/>
                    <a:pt x="319" y="98"/>
                  </a:cubicBezTo>
                  <a:lnTo>
                    <a:pt x="291" y="60"/>
                  </a:lnTo>
                  <a:cubicBezTo>
                    <a:pt x="261" y="19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7" name="Google Shape;3417;p17"/>
            <p:cNvSpPr/>
            <p:nvPr/>
          </p:nvSpPr>
          <p:spPr>
            <a:xfrm>
              <a:off x="8647888" y="3589641"/>
              <a:ext cx="17013" cy="16155"/>
            </a:xfrm>
            <a:custGeom>
              <a:avLst/>
              <a:gdLst/>
              <a:ahLst/>
              <a:cxnLst/>
              <a:rect l="l" t="t" r="r" b="b"/>
              <a:pathLst>
                <a:path w="397" h="377" extrusionOk="0">
                  <a:moveTo>
                    <a:pt x="190" y="0"/>
                  </a:moveTo>
                  <a:cubicBezTo>
                    <a:pt x="144" y="4"/>
                    <a:pt x="99" y="23"/>
                    <a:pt x="68" y="59"/>
                  </a:cubicBezTo>
                  <a:cubicBezTo>
                    <a:pt x="0" y="134"/>
                    <a:pt x="15" y="244"/>
                    <a:pt x="84" y="311"/>
                  </a:cubicBezTo>
                  <a:lnTo>
                    <a:pt x="96" y="322"/>
                  </a:lnTo>
                  <a:lnTo>
                    <a:pt x="100" y="327"/>
                  </a:lnTo>
                  <a:lnTo>
                    <a:pt x="103" y="327"/>
                  </a:lnTo>
                  <a:cubicBezTo>
                    <a:pt x="137" y="359"/>
                    <a:pt x="182" y="376"/>
                    <a:pt x="231" y="376"/>
                  </a:cubicBezTo>
                  <a:cubicBezTo>
                    <a:pt x="253" y="376"/>
                    <a:pt x="276" y="373"/>
                    <a:pt x="298" y="366"/>
                  </a:cubicBezTo>
                  <a:cubicBezTo>
                    <a:pt x="397" y="159"/>
                    <a:pt x="376" y="37"/>
                    <a:pt x="238" y="4"/>
                  </a:cubicBezTo>
                  <a:cubicBezTo>
                    <a:pt x="222" y="3"/>
                    <a:pt x="207" y="3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8" name="Google Shape;3418;p17"/>
            <p:cNvSpPr/>
            <p:nvPr/>
          </p:nvSpPr>
          <p:spPr>
            <a:xfrm>
              <a:off x="8648017" y="3535986"/>
              <a:ext cx="19928" cy="13027"/>
            </a:xfrm>
            <a:custGeom>
              <a:avLst/>
              <a:gdLst/>
              <a:ahLst/>
              <a:cxnLst/>
              <a:rect l="l" t="t" r="r" b="b"/>
              <a:pathLst>
                <a:path w="465" h="304" extrusionOk="0">
                  <a:moveTo>
                    <a:pt x="223" y="0"/>
                  </a:moveTo>
                  <a:cubicBezTo>
                    <a:pt x="207" y="0"/>
                    <a:pt x="191" y="3"/>
                    <a:pt x="173" y="8"/>
                  </a:cubicBezTo>
                  <a:cubicBezTo>
                    <a:pt x="0" y="63"/>
                    <a:pt x="82" y="304"/>
                    <a:pt x="241" y="304"/>
                  </a:cubicBezTo>
                  <a:cubicBezTo>
                    <a:pt x="257" y="304"/>
                    <a:pt x="273" y="302"/>
                    <a:pt x="291" y="296"/>
                  </a:cubicBezTo>
                  <a:cubicBezTo>
                    <a:pt x="464" y="241"/>
                    <a:pt x="381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9" name="Google Shape;3419;p17"/>
            <p:cNvSpPr/>
            <p:nvPr/>
          </p:nvSpPr>
          <p:spPr>
            <a:xfrm>
              <a:off x="8593890" y="3557199"/>
              <a:ext cx="17271" cy="12941"/>
            </a:xfrm>
            <a:custGeom>
              <a:avLst/>
              <a:gdLst/>
              <a:ahLst/>
              <a:cxnLst/>
              <a:rect l="l" t="t" r="r" b="b"/>
              <a:pathLst>
                <a:path w="403" h="302" extrusionOk="0">
                  <a:moveTo>
                    <a:pt x="212" y="1"/>
                  </a:moveTo>
                  <a:cubicBezTo>
                    <a:pt x="197" y="1"/>
                    <a:pt x="182" y="3"/>
                    <a:pt x="166" y="8"/>
                  </a:cubicBezTo>
                  <a:cubicBezTo>
                    <a:pt x="1" y="60"/>
                    <a:pt x="45" y="302"/>
                    <a:pt x="191" y="302"/>
                  </a:cubicBezTo>
                  <a:cubicBezTo>
                    <a:pt x="205" y="302"/>
                    <a:pt x="220" y="300"/>
                    <a:pt x="237" y="294"/>
                  </a:cubicBezTo>
                  <a:cubicBezTo>
                    <a:pt x="403" y="242"/>
                    <a:pt x="358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0" name="Google Shape;3420;p17"/>
            <p:cNvSpPr/>
            <p:nvPr/>
          </p:nvSpPr>
          <p:spPr>
            <a:xfrm>
              <a:off x="8615747" y="3530586"/>
              <a:ext cx="18985" cy="13027"/>
            </a:xfrm>
            <a:custGeom>
              <a:avLst/>
              <a:gdLst/>
              <a:ahLst/>
              <a:cxnLst/>
              <a:rect l="l" t="t" r="r" b="b"/>
              <a:pathLst>
                <a:path w="443" h="304" extrusionOk="0">
                  <a:moveTo>
                    <a:pt x="220" y="0"/>
                  </a:moveTo>
                  <a:cubicBezTo>
                    <a:pt x="205" y="0"/>
                    <a:pt x="188" y="3"/>
                    <a:pt x="172" y="8"/>
                  </a:cubicBezTo>
                  <a:cubicBezTo>
                    <a:pt x="1" y="61"/>
                    <a:pt x="69" y="304"/>
                    <a:pt x="224" y="304"/>
                  </a:cubicBezTo>
                  <a:cubicBezTo>
                    <a:pt x="239" y="304"/>
                    <a:pt x="256" y="301"/>
                    <a:pt x="273" y="296"/>
                  </a:cubicBezTo>
                  <a:cubicBezTo>
                    <a:pt x="443" y="242"/>
                    <a:pt x="374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1" name="Google Shape;3421;p17"/>
            <p:cNvSpPr/>
            <p:nvPr/>
          </p:nvSpPr>
          <p:spPr>
            <a:xfrm>
              <a:off x="8833369" y="3602626"/>
              <a:ext cx="132079" cy="386915"/>
            </a:xfrm>
            <a:custGeom>
              <a:avLst/>
              <a:gdLst/>
              <a:ahLst/>
              <a:cxnLst/>
              <a:rect l="l" t="t" r="r" b="b"/>
              <a:pathLst>
                <a:path w="3082" h="9029" extrusionOk="0">
                  <a:moveTo>
                    <a:pt x="1" y="1"/>
                  </a:moveTo>
                  <a:lnTo>
                    <a:pt x="1" y="1"/>
                  </a:lnTo>
                  <a:cubicBezTo>
                    <a:pt x="287" y="4013"/>
                    <a:pt x="1649" y="6735"/>
                    <a:pt x="1649" y="6735"/>
                  </a:cubicBezTo>
                  <a:cubicBezTo>
                    <a:pt x="1649" y="6735"/>
                    <a:pt x="1791" y="7308"/>
                    <a:pt x="2578" y="9028"/>
                  </a:cubicBezTo>
                  <a:cubicBezTo>
                    <a:pt x="3082" y="6305"/>
                    <a:pt x="1577" y="200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2" name="Google Shape;3422;p17"/>
            <p:cNvSpPr/>
            <p:nvPr/>
          </p:nvSpPr>
          <p:spPr>
            <a:xfrm>
              <a:off x="8974537" y="3445690"/>
              <a:ext cx="265015" cy="365018"/>
            </a:xfrm>
            <a:custGeom>
              <a:avLst/>
              <a:gdLst/>
              <a:ahLst/>
              <a:cxnLst/>
              <a:rect l="l" t="t" r="r" b="b"/>
              <a:pathLst>
                <a:path w="6184" h="8518" extrusionOk="0">
                  <a:moveTo>
                    <a:pt x="5858" y="0"/>
                  </a:moveTo>
                  <a:cubicBezTo>
                    <a:pt x="5772" y="0"/>
                    <a:pt x="5686" y="40"/>
                    <a:pt x="5630" y="114"/>
                  </a:cubicBezTo>
                  <a:cubicBezTo>
                    <a:pt x="3689" y="2682"/>
                    <a:pt x="1824" y="5360"/>
                    <a:pt x="87" y="8075"/>
                  </a:cubicBezTo>
                  <a:cubicBezTo>
                    <a:pt x="1" y="8209"/>
                    <a:pt x="39" y="8385"/>
                    <a:pt x="172" y="8472"/>
                  </a:cubicBezTo>
                  <a:cubicBezTo>
                    <a:pt x="221" y="8503"/>
                    <a:pt x="274" y="8517"/>
                    <a:pt x="327" y="8517"/>
                  </a:cubicBezTo>
                  <a:cubicBezTo>
                    <a:pt x="421" y="8517"/>
                    <a:pt x="514" y="8469"/>
                    <a:pt x="569" y="8385"/>
                  </a:cubicBezTo>
                  <a:cubicBezTo>
                    <a:pt x="2300" y="5683"/>
                    <a:pt x="4158" y="3018"/>
                    <a:pt x="6088" y="462"/>
                  </a:cubicBezTo>
                  <a:cubicBezTo>
                    <a:pt x="6184" y="334"/>
                    <a:pt x="6159" y="155"/>
                    <a:pt x="6031" y="60"/>
                  </a:cubicBezTo>
                  <a:cubicBezTo>
                    <a:pt x="5979" y="20"/>
                    <a:pt x="5918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3" name="Google Shape;3423;p17"/>
            <p:cNvSpPr/>
            <p:nvPr/>
          </p:nvSpPr>
          <p:spPr>
            <a:xfrm>
              <a:off x="9193531" y="3237201"/>
              <a:ext cx="233945" cy="250301"/>
            </a:xfrm>
            <a:custGeom>
              <a:avLst/>
              <a:gdLst/>
              <a:ahLst/>
              <a:cxnLst/>
              <a:rect l="l" t="t" r="r" b="b"/>
              <a:pathLst>
                <a:path w="5459" h="5841" extrusionOk="0">
                  <a:moveTo>
                    <a:pt x="1445" y="1"/>
                  </a:moveTo>
                  <a:cubicBezTo>
                    <a:pt x="1277" y="1"/>
                    <a:pt x="1134" y="134"/>
                    <a:pt x="1127" y="398"/>
                  </a:cubicBezTo>
                  <a:cubicBezTo>
                    <a:pt x="1099" y="1377"/>
                    <a:pt x="912" y="2349"/>
                    <a:pt x="679" y="3296"/>
                  </a:cubicBezTo>
                  <a:cubicBezTo>
                    <a:pt x="567" y="3753"/>
                    <a:pt x="442" y="4205"/>
                    <a:pt x="306" y="4654"/>
                  </a:cubicBezTo>
                  <a:cubicBezTo>
                    <a:pt x="213" y="4963"/>
                    <a:pt x="1" y="5478"/>
                    <a:pt x="300" y="5735"/>
                  </a:cubicBezTo>
                  <a:cubicBezTo>
                    <a:pt x="307" y="5742"/>
                    <a:pt x="316" y="5750"/>
                    <a:pt x="324" y="5756"/>
                  </a:cubicBezTo>
                  <a:cubicBezTo>
                    <a:pt x="403" y="5816"/>
                    <a:pt x="488" y="5841"/>
                    <a:pt x="574" y="5841"/>
                  </a:cubicBezTo>
                  <a:cubicBezTo>
                    <a:pt x="839" y="5841"/>
                    <a:pt x="1120" y="5608"/>
                    <a:pt x="1324" y="5474"/>
                  </a:cubicBezTo>
                  <a:cubicBezTo>
                    <a:pt x="1692" y="5236"/>
                    <a:pt x="2072" y="5016"/>
                    <a:pt x="2463" y="4817"/>
                  </a:cubicBezTo>
                  <a:cubicBezTo>
                    <a:pt x="3168" y="4458"/>
                    <a:pt x="3906" y="4207"/>
                    <a:pt x="4642" y="3928"/>
                  </a:cubicBezTo>
                  <a:cubicBezTo>
                    <a:pt x="4972" y="3803"/>
                    <a:pt x="5400" y="3649"/>
                    <a:pt x="5431" y="3239"/>
                  </a:cubicBezTo>
                  <a:cubicBezTo>
                    <a:pt x="5458" y="2883"/>
                    <a:pt x="4894" y="2810"/>
                    <a:pt x="4428" y="2810"/>
                  </a:cubicBezTo>
                  <a:cubicBezTo>
                    <a:pt x="4105" y="2810"/>
                    <a:pt x="3829" y="2845"/>
                    <a:pt x="3829" y="2845"/>
                  </a:cubicBezTo>
                  <a:cubicBezTo>
                    <a:pt x="3829" y="2845"/>
                    <a:pt x="4842" y="2143"/>
                    <a:pt x="4488" y="1660"/>
                  </a:cubicBezTo>
                  <a:cubicBezTo>
                    <a:pt x="4419" y="1568"/>
                    <a:pt x="4321" y="1531"/>
                    <a:pt x="4207" y="1531"/>
                  </a:cubicBezTo>
                  <a:cubicBezTo>
                    <a:pt x="3727" y="1531"/>
                    <a:pt x="2971" y="2188"/>
                    <a:pt x="2971" y="2188"/>
                  </a:cubicBezTo>
                  <a:cubicBezTo>
                    <a:pt x="2971" y="2188"/>
                    <a:pt x="3764" y="1452"/>
                    <a:pt x="3290" y="926"/>
                  </a:cubicBezTo>
                  <a:cubicBezTo>
                    <a:pt x="3190" y="817"/>
                    <a:pt x="3079" y="773"/>
                    <a:pt x="2964" y="773"/>
                  </a:cubicBezTo>
                  <a:cubicBezTo>
                    <a:pt x="2532" y="773"/>
                    <a:pt x="2059" y="1395"/>
                    <a:pt x="2059" y="1395"/>
                  </a:cubicBezTo>
                  <a:cubicBezTo>
                    <a:pt x="2059" y="1395"/>
                    <a:pt x="2089" y="696"/>
                    <a:pt x="1851" y="280"/>
                  </a:cubicBezTo>
                  <a:cubicBezTo>
                    <a:pt x="1741" y="93"/>
                    <a:pt x="1585" y="1"/>
                    <a:pt x="1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4" name="Google Shape;3424;p17"/>
            <p:cNvSpPr/>
            <p:nvPr/>
          </p:nvSpPr>
          <p:spPr>
            <a:xfrm>
              <a:off x="9040363" y="3360495"/>
              <a:ext cx="95438" cy="341020"/>
            </a:xfrm>
            <a:custGeom>
              <a:avLst/>
              <a:gdLst/>
              <a:ahLst/>
              <a:cxnLst/>
              <a:rect l="l" t="t" r="r" b="b"/>
              <a:pathLst>
                <a:path w="2227" h="7958" extrusionOk="0">
                  <a:moveTo>
                    <a:pt x="1917" y="1"/>
                  </a:moveTo>
                  <a:lnTo>
                    <a:pt x="1917" y="1"/>
                  </a:lnTo>
                  <a:cubicBezTo>
                    <a:pt x="21" y="4066"/>
                    <a:pt x="1" y="7958"/>
                    <a:pt x="116" y="7958"/>
                  </a:cubicBezTo>
                  <a:cubicBezTo>
                    <a:pt x="119" y="7958"/>
                    <a:pt x="121" y="7956"/>
                    <a:pt x="124" y="7952"/>
                  </a:cubicBezTo>
                  <a:cubicBezTo>
                    <a:pt x="1485" y="6018"/>
                    <a:pt x="2227" y="3749"/>
                    <a:pt x="1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5" name="Google Shape;3425;p17"/>
            <p:cNvSpPr/>
            <p:nvPr/>
          </p:nvSpPr>
          <p:spPr>
            <a:xfrm>
              <a:off x="9108076" y="3500716"/>
              <a:ext cx="198719" cy="114630"/>
            </a:xfrm>
            <a:custGeom>
              <a:avLst/>
              <a:gdLst/>
              <a:ahLst/>
              <a:cxnLst/>
              <a:rect l="l" t="t" r="r" b="b"/>
              <a:pathLst>
                <a:path w="4637" h="2675" extrusionOk="0">
                  <a:moveTo>
                    <a:pt x="4636" y="0"/>
                  </a:moveTo>
                  <a:lnTo>
                    <a:pt x="4636" y="0"/>
                  </a:lnTo>
                  <a:cubicBezTo>
                    <a:pt x="1864" y="334"/>
                    <a:pt x="0" y="2674"/>
                    <a:pt x="0" y="2674"/>
                  </a:cubicBezTo>
                  <a:cubicBezTo>
                    <a:pt x="0" y="2674"/>
                    <a:pt x="2318" y="2674"/>
                    <a:pt x="4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6" name="Google Shape;3426;p17"/>
            <p:cNvSpPr/>
            <p:nvPr/>
          </p:nvSpPr>
          <p:spPr>
            <a:xfrm>
              <a:off x="8766857" y="3327839"/>
              <a:ext cx="233645" cy="359018"/>
            </a:xfrm>
            <a:custGeom>
              <a:avLst/>
              <a:gdLst/>
              <a:ahLst/>
              <a:cxnLst/>
              <a:rect l="l" t="t" r="r" b="b"/>
              <a:pathLst>
                <a:path w="5452" h="8378" extrusionOk="0">
                  <a:moveTo>
                    <a:pt x="326" y="0"/>
                  </a:moveTo>
                  <a:cubicBezTo>
                    <a:pt x="273" y="0"/>
                    <a:pt x="218" y="15"/>
                    <a:pt x="170" y="48"/>
                  </a:cubicBezTo>
                  <a:cubicBezTo>
                    <a:pt x="38" y="133"/>
                    <a:pt x="1" y="312"/>
                    <a:pt x="86" y="444"/>
                  </a:cubicBezTo>
                  <a:lnTo>
                    <a:pt x="713" y="1393"/>
                  </a:lnTo>
                  <a:cubicBezTo>
                    <a:pt x="2231" y="3689"/>
                    <a:pt x="3431" y="5503"/>
                    <a:pt x="4872" y="8226"/>
                  </a:cubicBezTo>
                  <a:cubicBezTo>
                    <a:pt x="4923" y="8323"/>
                    <a:pt x="5023" y="8378"/>
                    <a:pt x="5126" y="8378"/>
                  </a:cubicBezTo>
                  <a:cubicBezTo>
                    <a:pt x="5171" y="8378"/>
                    <a:pt x="5217" y="8367"/>
                    <a:pt x="5259" y="8345"/>
                  </a:cubicBezTo>
                  <a:cubicBezTo>
                    <a:pt x="5399" y="8272"/>
                    <a:pt x="5452" y="8097"/>
                    <a:pt x="5378" y="7958"/>
                  </a:cubicBezTo>
                  <a:cubicBezTo>
                    <a:pt x="3924" y="5210"/>
                    <a:pt x="2719" y="3385"/>
                    <a:pt x="1192" y="1077"/>
                  </a:cubicBezTo>
                  <a:lnTo>
                    <a:pt x="566" y="130"/>
                  </a:lnTo>
                  <a:cubicBezTo>
                    <a:pt x="511" y="46"/>
                    <a:pt x="420" y="0"/>
                    <a:pt x="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7" name="Google Shape;3427;p17"/>
            <p:cNvSpPr/>
            <p:nvPr/>
          </p:nvSpPr>
          <p:spPr>
            <a:xfrm>
              <a:off x="8578333" y="3128563"/>
              <a:ext cx="240288" cy="246145"/>
            </a:xfrm>
            <a:custGeom>
              <a:avLst/>
              <a:gdLst/>
              <a:ahLst/>
              <a:cxnLst/>
              <a:rect l="l" t="t" r="r" b="b"/>
              <a:pathLst>
                <a:path w="5607" h="5744" extrusionOk="0">
                  <a:moveTo>
                    <a:pt x="4412" y="1"/>
                  </a:moveTo>
                  <a:cubicBezTo>
                    <a:pt x="3924" y="1"/>
                    <a:pt x="3636" y="1417"/>
                    <a:pt x="3636" y="1417"/>
                  </a:cubicBezTo>
                  <a:cubicBezTo>
                    <a:pt x="3636" y="1417"/>
                    <a:pt x="3342" y="395"/>
                    <a:pt x="2844" y="395"/>
                  </a:cubicBezTo>
                  <a:cubicBezTo>
                    <a:pt x="2805" y="395"/>
                    <a:pt x="2765" y="401"/>
                    <a:pt x="2725" y="414"/>
                  </a:cubicBezTo>
                  <a:cubicBezTo>
                    <a:pt x="2153" y="598"/>
                    <a:pt x="2739" y="2019"/>
                    <a:pt x="2739" y="2019"/>
                  </a:cubicBezTo>
                  <a:cubicBezTo>
                    <a:pt x="2739" y="2019"/>
                    <a:pt x="2399" y="1265"/>
                    <a:pt x="1879" y="1265"/>
                  </a:cubicBezTo>
                  <a:cubicBezTo>
                    <a:pt x="1805" y="1265"/>
                    <a:pt x="1726" y="1281"/>
                    <a:pt x="1645" y="1316"/>
                  </a:cubicBezTo>
                  <a:cubicBezTo>
                    <a:pt x="995" y="1596"/>
                    <a:pt x="1697" y="2630"/>
                    <a:pt x="1697" y="2630"/>
                  </a:cubicBezTo>
                  <a:cubicBezTo>
                    <a:pt x="1697" y="2630"/>
                    <a:pt x="1232" y="2451"/>
                    <a:pt x="807" y="2451"/>
                  </a:cubicBezTo>
                  <a:cubicBezTo>
                    <a:pt x="727" y="2451"/>
                    <a:pt x="648" y="2458"/>
                    <a:pt x="573" y="2473"/>
                  </a:cubicBezTo>
                  <a:cubicBezTo>
                    <a:pt x="105" y="2567"/>
                    <a:pt x="1" y="3028"/>
                    <a:pt x="453" y="3195"/>
                  </a:cubicBezTo>
                  <a:cubicBezTo>
                    <a:pt x="1371" y="3533"/>
                    <a:pt x="2233" y="4022"/>
                    <a:pt x="3056" y="4545"/>
                  </a:cubicBezTo>
                  <a:cubicBezTo>
                    <a:pt x="3453" y="4796"/>
                    <a:pt x="3842" y="5060"/>
                    <a:pt x="4224" y="5332"/>
                  </a:cubicBezTo>
                  <a:cubicBezTo>
                    <a:pt x="4433" y="5481"/>
                    <a:pt x="4740" y="5744"/>
                    <a:pt x="5028" y="5744"/>
                  </a:cubicBezTo>
                  <a:cubicBezTo>
                    <a:pt x="5103" y="5744"/>
                    <a:pt x="5176" y="5726"/>
                    <a:pt x="5246" y="5684"/>
                  </a:cubicBezTo>
                  <a:cubicBezTo>
                    <a:pt x="5255" y="5678"/>
                    <a:pt x="5262" y="5674"/>
                    <a:pt x="5272" y="5668"/>
                  </a:cubicBezTo>
                  <a:cubicBezTo>
                    <a:pt x="5607" y="5436"/>
                    <a:pt x="5406" y="4941"/>
                    <a:pt x="5326" y="4632"/>
                  </a:cubicBezTo>
                  <a:cubicBezTo>
                    <a:pt x="5221" y="4206"/>
                    <a:pt x="5134" y="3774"/>
                    <a:pt x="5070" y="3341"/>
                  </a:cubicBezTo>
                  <a:cubicBezTo>
                    <a:pt x="4954" y="2558"/>
                    <a:pt x="4951" y="1778"/>
                    <a:pt x="4921" y="991"/>
                  </a:cubicBezTo>
                  <a:cubicBezTo>
                    <a:pt x="4908" y="639"/>
                    <a:pt x="4899" y="184"/>
                    <a:pt x="4520" y="24"/>
                  </a:cubicBezTo>
                  <a:cubicBezTo>
                    <a:pt x="4483" y="8"/>
                    <a:pt x="4447" y="1"/>
                    <a:pt x="4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8" name="Google Shape;3428;p17"/>
            <p:cNvSpPr/>
            <p:nvPr/>
          </p:nvSpPr>
          <p:spPr>
            <a:xfrm>
              <a:off x="8862254" y="3291669"/>
              <a:ext cx="96724" cy="253301"/>
            </a:xfrm>
            <a:custGeom>
              <a:avLst/>
              <a:gdLst/>
              <a:ahLst/>
              <a:cxnLst/>
              <a:rect l="l" t="t" r="r" b="b"/>
              <a:pathLst>
                <a:path w="2257" h="5911" extrusionOk="0">
                  <a:moveTo>
                    <a:pt x="287" y="0"/>
                  </a:moveTo>
                  <a:cubicBezTo>
                    <a:pt x="1" y="3546"/>
                    <a:pt x="1218" y="5910"/>
                    <a:pt x="1218" y="5910"/>
                  </a:cubicBezTo>
                  <a:cubicBezTo>
                    <a:pt x="2256" y="4228"/>
                    <a:pt x="1541" y="1828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9" name="Google Shape;3429;p17"/>
            <p:cNvSpPr/>
            <p:nvPr/>
          </p:nvSpPr>
          <p:spPr>
            <a:xfrm>
              <a:off x="8645874" y="3360752"/>
              <a:ext cx="213375" cy="109188"/>
            </a:xfrm>
            <a:custGeom>
              <a:avLst/>
              <a:gdLst/>
              <a:ahLst/>
              <a:cxnLst/>
              <a:rect l="l" t="t" r="r" b="b"/>
              <a:pathLst>
                <a:path w="4979" h="2548" extrusionOk="0">
                  <a:moveTo>
                    <a:pt x="0" y="1"/>
                  </a:moveTo>
                  <a:cubicBezTo>
                    <a:pt x="1567" y="1875"/>
                    <a:pt x="2827" y="2548"/>
                    <a:pt x="4005" y="2548"/>
                  </a:cubicBezTo>
                  <a:cubicBezTo>
                    <a:pt x="4334" y="2548"/>
                    <a:pt x="4657" y="2495"/>
                    <a:pt x="4978" y="2401"/>
                  </a:cubicBezTo>
                  <a:cubicBezTo>
                    <a:pt x="4978" y="2401"/>
                    <a:pt x="2937" y="6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0" name="Google Shape;3430;p17"/>
            <p:cNvSpPr/>
            <p:nvPr/>
          </p:nvSpPr>
          <p:spPr>
            <a:xfrm>
              <a:off x="8966437" y="3757075"/>
              <a:ext cx="335598" cy="335021"/>
            </a:xfrm>
            <a:custGeom>
              <a:avLst/>
              <a:gdLst/>
              <a:ahLst/>
              <a:cxnLst/>
              <a:rect l="l" t="t" r="r" b="b"/>
              <a:pathLst>
                <a:path w="7831" h="7818" extrusionOk="0">
                  <a:moveTo>
                    <a:pt x="7511" y="0"/>
                  </a:moveTo>
                  <a:cubicBezTo>
                    <a:pt x="7442" y="0"/>
                    <a:pt x="7373" y="25"/>
                    <a:pt x="7319" y="75"/>
                  </a:cubicBezTo>
                  <a:cubicBezTo>
                    <a:pt x="7098" y="275"/>
                    <a:pt x="6857" y="488"/>
                    <a:pt x="6605" y="715"/>
                  </a:cubicBezTo>
                  <a:cubicBezTo>
                    <a:pt x="4529" y="2571"/>
                    <a:pt x="1392" y="5376"/>
                    <a:pt x="87" y="7376"/>
                  </a:cubicBezTo>
                  <a:cubicBezTo>
                    <a:pt x="0" y="7508"/>
                    <a:pt x="37" y="7686"/>
                    <a:pt x="169" y="7772"/>
                  </a:cubicBezTo>
                  <a:cubicBezTo>
                    <a:pt x="217" y="7803"/>
                    <a:pt x="272" y="7818"/>
                    <a:pt x="325" y="7818"/>
                  </a:cubicBezTo>
                  <a:cubicBezTo>
                    <a:pt x="419" y="7818"/>
                    <a:pt x="511" y="7772"/>
                    <a:pt x="565" y="7689"/>
                  </a:cubicBezTo>
                  <a:cubicBezTo>
                    <a:pt x="1830" y="5752"/>
                    <a:pt x="4932" y="2977"/>
                    <a:pt x="6987" y="1141"/>
                  </a:cubicBezTo>
                  <a:cubicBezTo>
                    <a:pt x="7241" y="915"/>
                    <a:pt x="7480" y="701"/>
                    <a:pt x="7702" y="501"/>
                  </a:cubicBezTo>
                  <a:cubicBezTo>
                    <a:pt x="7819" y="395"/>
                    <a:pt x="7831" y="215"/>
                    <a:pt x="7724" y="97"/>
                  </a:cubicBezTo>
                  <a:cubicBezTo>
                    <a:pt x="7667" y="33"/>
                    <a:pt x="7589" y="0"/>
                    <a:pt x="7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1" name="Google Shape;3431;p17"/>
            <p:cNvSpPr/>
            <p:nvPr/>
          </p:nvSpPr>
          <p:spPr>
            <a:xfrm>
              <a:off x="9231972" y="3653923"/>
              <a:ext cx="180505" cy="166311"/>
            </a:xfrm>
            <a:custGeom>
              <a:avLst/>
              <a:gdLst/>
              <a:ahLst/>
              <a:cxnLst/>
              <a:rect l="l" t="t" r="r" b="b"/>
              <a:pathLst>
                <a:path w="4212" h="3881" extrusionOk="0">
                  <a:moveTo>
                    <a:pt x="2589" y="1"/>
                  </a:moveTo>
                  <a:cubicBezTo>
                    <a:pt x="1791" y="703"/>
                    <a:pt x="1004" y="1413"/>
                    <a:pt x="181" y="3278"/>
                  </a:cubicBezTo>
                  <a:cubicBezTo>
                    <a:pt x="98" y="3463"/>
                    <a:pt x="1" y="3713"/>
                    <a:pt x="162" y="3838"/>
                  </a:cubicBezTo>
                  <a:cubicBezTo>
                    <a:pt x="202" y="3869"/>
                    <a:pt x="247" y="3880"/>
                    <a:pt x="294" y="3880"/>
                  </a:cubicBezTo>
                  <a:cubicBezTo>
                    <a:pt x="399" y="3880"/>
                    <a:pt x="516" y="3821"/>
                    <a:pt x="625" y="3791"/>
                  </a:cubicBezTo>
                  <a:cubicBezTo>
                    <a:pt x="2899" y="3158"/>
                    <a:pt x="4212" y="1907"/>
                    <a:pt x="4184" y="1877"/>
                  </a:cubicBezTo>
                  <a:cubicBezTo>
                    <a:pt x="4183" y="1877"/>
                    <a:pt x="2589" y="1"/>
                    <a:pt x="2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2" name="Google Shape;3432;p17"/>
            <p:cNvSpPr/>
            <p:nvPr/>
          </p:nvSpPr>
          <p:spPr>
            <a:xfrm>
              <a:off x="9256529" y="3557671"/>
              <a:ext cx="267972" cy="257758"/>
            </a:xfrm>
            <a:custGeom>
              <a:avLst/>
              <a:gdLst/>
              <a:ahLst/>
              <a:cxnLst/>
              <a:rect l="l" t="t" r="r" b="b"/>
              <a:pathLst>
                <a:path w="6253" h="6015" extrusionOk="0">
                  <a:moveTo>
                    <a:pt x="4196" y="1"/>
                  </a:moveTo>
                  <a:cubicBezTo>
                    <a:pt x="3436" y="1"/>
                    <a:pt x="2892" y="1997"/>
                    <a:pt x="2892" y="1997"/>
                  </a:cubicBezTo>
                  <a:cubicBezTo>
                    <a:pt x="2892" y="1997"/>
                    <a:pt x="3063" y="135"/>
                    <a:pt x="2373" y="135"/>
                  </a:cubicBezTo>
                  <a:cubicBezTo>
                    <a:pt x="2338" y="135"/>
                    <a:pt x="2301" y="140"/>
                    <a:pt x="2262" y="150"/>
                  </a:cubicBezTo>
                  <a:cubicBezTo>
                    <a:pt x="1160" y="433"/>
                    <a:pt x="1605" y="1990"/>
                    <a:pt x="1605" y="1990"/>
                  </a:cubicBezTo>
                  <a:cubicBezTo>
                    <a:pt x="1605" y="1990"/>
                    <a:pt x="1331" y="1927"/>
                    <a:pt x="1036" y="1927"/>
                  </a:cubicBezTo>
                  <a:cubicBezTo>
                    <a:pt x="687" y="1927"/>
                    <a:pt x="309" y="2015"/>
                    <a:pt x="320" y="2398"/>
                  </a:cubicBezTo>
                  <a:cubicBezTo>
                    <a:pt x="343" y="3182"/>
                    <a:pt x="1170" y="3270"/>
                    <a:pt x="1538" y="3270"/>
                  </a:cubicBezTo>
                  <a:cubicBezTo>
                    <a:pt x="1644" y="3270"/>
                    <a:pt x="1712" y="3263"/>
                    <a:pt x="1712" y="3263"/>
                  </a:cubicBezTo>
                  <a:lnTo>
                    <a:pt x="1712" y="3263"/>
                  </a:lnTo>
                  <a:cubicBezTo>
                    <a:pt x="1712" y="3263"/>
                    <a:pt x="0" y="4217"/>
                    <a:pt x="942" y="4831"/>
                  </a:cubicBezTo>
                  <a:cubicBezTo>
                    <a:pt x="1123" y="4949"/>
                    <a:pt x="1293" y="4996"/>
                    <a:pt x="1450" y="4996"/>
                  </a:cubicBezTo>
                  <a:cubicBezTo>
                    <a:pt x="2105" y="4996"/>
                    <a:pt x="2520" y="4165"/>
                    <a:pt x="2520" y="4164"/>
                  </a:cubicBezTo>
                  <a:lnTo>
                    <a:pt x="2520" y="4164"/>
                  </a:lnTo>
                  <a:cubicBezTo>
                    <a:pt x="2520" y="4165"/>
                    <a:pt x="2328" y="6014"/>
                    <a:pt x="3158" y="6014"/>
                  </a:cubicBezTo>
                  <a:cubicBezTo>
                    <a:pt x="3206" y="6014"/>
                    <a:pt x="3256" y="6008"/>
                    <a:pt x="3310" y="5995"/>
                  </a:cubicBezTo>
                  <a:cubicBezTo>
                    <a:pt x="4408" y="5741"/>
                    <a:pt x="3805" y="4410"/>
                    <a:pt x="3805" y="4410"/>
                  </a:cubicBezTo>
                  <a:lnTo>
                    <a:pt x="3805" y="4410"/>
                  </a:lnTo>
                  <a:cubicBezTo>
                    <a:pt x="3805" y="4410"/>
                    <a:pt x="4456" y="4792"/>
                    <a:pt x="4993" y="4792"/>
                  </a:cubicBezTo>
                  <a:cubicBezTo>
                    <a:pt x="5202" y="4792"/>
                    <a:pt x="5393" y="4734"/>
                    <a:pt x="5523" y="4574"/>
                  </a:cubicBezTo>
                  <a:cubicBezTo>
                    <a:pt x="6015" y="3966"/>
                    <a:pt x="4378" y="3366"/>
                    <a:pt x="4378" y="3366"/>
                  </a:cubicBezTo>
                  <a:cubicBezTo>
                    <a:pt x="4693" y="3250"/>
                    <a:pt x="6253" y="3098"/>
                    <a:pt x="5977" y="2184"/>
                  </a:cubicBezTo>
                  <a:cubicBezTo>
                    <a:pt x="5886" y="1882"/>
                    <a:pt x="5674" y="1773"/>
                    <a:pt x="5415" y="1773"/>
                  </a:cubicBezTo>
                  <a:cubicBezTo>
                    <a:pt x="4730" y="1773"/>
                    <a:pt x="3714" y="2532"/>
                    <a:pt x="3714" y="2532"/>
                  </a:cubicBezTo>
                  <a:cubicBezTo>
                    <a:pt x="3714" y="2532"/>
                    <a:pt x="5279" y="523"/>
                    <a:pt x="4425" y="62"/>
                  </a:cubicBezTo>
                  <a:cubicBezTo>
                    <a:pt x="4346" y="20"/>
                    <a:pt x="4270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3" name="Google Shape;3433;p17"/>
            <p:cNvSpPr/>
            <p:nvPr/>
          </p:nvSpPr>
          <p:spPr>
            <a:xfrm>
              <a:off x="9292571" y="3604854"/>
              <a:ext cx="170906" cy="162625"/>
            </a:xfrm>
            <a:custGeom>
              <a:avLst/>
              <a:gdLst/>
              <a:ahLst/>
              <a:cxnLst/>
              <a:rect l="l" t="t" r="r" b="b"/>
              <a:pathLst>
                <a:path w="3988" h="3795" extrusionOk="0">
                  <a:moveTo>
                    <a:pt x="2950" y="0"/>
                  </a:moveTo>
                  <a:cubicBezTo>
                    <a:pt x="2553" y="0"/>
                    <a:pt x="2031" y="1508"/>
                    <a:pt x="2031" y="1508"/>
                  </a:cubicBezTo>
                  <a:cubicBezTo>
                    <a:pt x="2031" y="1508"/>
                    <a:pt x="1617" y="8"/>
                    <a:pt x="1218" y="8"/>
                  </a:cubicBezTo>
                  <a:cubicBezTo>
                    <a:pt x="1198" y="8"/>
                    <a:pt x="1178" y="12"/>
                    <a:pt x="1158" y="19"/>
                  </a:cubicBezTo>
                  <a:cubicBezTo>
                    <a:pt x="742" y="187"/>
                    <a:pt x="1638" y="1720"/>
                    <a:pt x="1638" y="1720"/>
                  </a:cubicBezTo>
                  <a:cubicBezTo>
                    <a:pt x="1638" y="1720"/>
                    <a:pt x="1032" y="1337"/>
                    <a:pt x="612" y="1337"/>
                  </a:cubicBezTo>
                  <a:cubicBezTo>
                    <a:pt x="482" y="1337"/>
                    <a:pt x="370" y="1374"/>
                    <a:pt x="299" y="1470"/>
                  </a:cubicBezTo>
                  <a:cubicBezTo>
                    <a:pt x="1" y="1877"/>
                    <a:pt x="1472" y="2124"/>
                    <a:pt x="1472" y="2124"/>
                  </a:cubicBezTo>
                  <a:cubicBezTo>
                    <a:pt x="1472" y="2124"/>
                    <a:pt x="560" y="2674"/>
                    <a:pt x="754" y="3103"/>
                  </a:cubicBezTo>
                  <a:cubicBezTo>
                    <a:pt x="789" y="3179"/>
                    <a:pt x="846" y="3211"/>
                    <a:pt x="918" y="3211"/>
                  </a:cubicBezTo>
                  <a:cubicBezTo>
                    <a:pt x="1247" y="3211"/>
                    <a:pt x="1870" y="2538"/>
                    <a:pt x="1870" y="2538"/>
                  </a:cubicBezTo>
                  <a:cubicBezTo>
                    <a:pt x="1870" y="2538"/>
                    <a:pt x="2078" y="3794"/>
                    <a:pt x="2500" y="3794"/>
                  </a:cubicBezTo>
                  <a:cubicBezTo>
                    <a:pt x="2508" y="3794"/>
                    <a:pt x="2515" y="3794"/>
                    <a:pt x="2523" y="3793"/>
                  </a:cubicBezTo>
                  <a:cubicBezTo>
                    <a:pt x="2961" y="3746"/>
                    <a:pt x="2337" y="2570"/>
                    <a:pt x="2337" y="2570"/>
                  </a:cubicBezTo>
                  <a:lnTo>
                    <a:pt x="2337" y="2570"/>
                  </a:lnTo>
                  <a:cubicBezTo>
                    <a:pt x="2337" y="2570"/>
                    <a:pt x="3079" y="3130"/>
                    <a:pt x="3508" y="3130"/>
                  </a:cubicBezTo>
                  <a:cubicBezTo>
                    <a:pt x="3638" y="3130"/>
                    <a:pt x="3739" y="3079"/>
                    <a:pt x="3782" y="2946"/>
                  </a:cubicBezTo>
                  <a:cubicBezTo>
                    <a:pt x="3907" y="2557"/>
                    <a:pt x="2616" y="2251"/>
                    <a:pt x="2616" y="2251"/>
                  </a:cubicBezTo>
                  <a:cubicBezTo>
                    <a:pt x="2616" y="2251"/>
                    <a:pt x="3987" y="2078"/>
                    <a:pt x="3651" y="1529"/>
                  </a:cubicBezTo>
                  <a:cubicBezTo>
                    <a:pt x="3629" y="1492"/>
                    <a:pt x="3580" y="1477"/>
                    <a:pt x="3516" y="1477"/>
                  </a:cubicBezTo>
                  <a:cubicBezTo>
                    <a:pt x="3187" y="1477"/>
                    <a:pt x="2431" y="1870"/>
                    <a:pt x="2431" y="1870"/>
                  </a:cubicBezTo>
                  <a:cubicBezTo>
                    <a:pt x="2431" y="1870"/>
                    <a:pt x="3468" y="436"/>
                    <a:pt x="3070" y="53"/>
                  </a:cubicBezTo>
                  <a:cubicBezTo>
                    <a:pt x="3032" y="17"/>
                    <a:pt x="2991" y="0"/>
                    <a:pt x="2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4" name="Google Shape;3434;p17"/>
            <p:cNvSpPr/>
            <p:nvPr/>
          </p:nvSpPr>
          <p:spPr>
            <a:xfrm>
              <a:off x="9386468" y="3677708"/>
              <a:ext cx="14699" cy="10842"/>
            </a:xfrm>
            <a:custGeom>
              <a:avLst/>
              <a:gdLst/>
              <a:ahLst/>
              <a:cxnLst/>
              <a:rect l="l" t="t" r="r" b="b"/>
              <a:pathLst>
                <a:path w="343" h="253" extrusionOk="0">
                  <a:moveTo>
                    <a:pt x="166" y="0"/>
                  </a:moveTo>
                  <a:cubicBezTo>
                    <a:pt x="55" y="0"/>
                    <a:pt x="1" y="182"/>
                    <a:pt x="125" y="240"/>
                  </a:cubicBezTo>
                  <a:cubicBezTo>
                    <a:pt x="144" y="249"/>
                    <a:pt x="161" y="252"/>
                    <a:pt x="177" y="252"/>
                  </a:cubicBezTo>
                  <a:cubicBezTo>
                    <a:pt x="289" y="252"/>
                    <a:pt x="342" y="70"/>
                    <a:pt x="218" y="12"/>
                  </a:cubicBezTo>
                  <a:cubicBezTo>
                    <a:pt x="200" y="4"/>
                    <a:pt x="182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5" name="Google Shape;3435;p17"/>
            <p:cNvSpPr/>
            <p:nvPr/>
          </p:nvSpPr>
          <p:spPr>
            <a:xfrm>
              <a:off x="9377640" y="3707278"/>
              <a:ext cx="14271" cy="10842"/>
            </a:xfrm>
            <a:custGeom>
              <a:avLst/>
              <a:gdLst/>
              <a:ahLst/>
              <a:cxnLst/>
              <a:rect l="l" t="t" r="r" b="b"/>
              <a:pathLst>
                <a:path w="333" h="253" extrusionOk="0">
                  <a:moveTo>
                    <a:pt x="159" y="1"/>
                  </a:moveTo>
                  <a:cubicBezTo>
                    <a:pt x="50" y="1"/>
                    <a:pt x="1" y="184"/>
                    <a:pt x="124" y="240"/>
                  </a:cubicBezTo>
                  <a:cubicBezTo>
                    <a:pt x="142" y="248"/>
                    <a:pt x="159" y="252"/>
                    <a:pt x="174" y="252"/>
                  </a:cubicBezTo>
                  <a:cubicBezTo>
                    <a:pt x="283" y="252"/>
                    <a:pt x="333" y="70"/>
                    <a:pt x="208" y="13"/>
                  </a:cubicBezTo>
                  <a:cubicBezTo>
                    <a:pt x="191" y="4"/>
                    <a:pt x="174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6" name="Google Shape;3436;p17"/>
            <p:cNvSpPr/>
            <p:nvPr/>
          </p:nvSpPr>
          <p:spPr>
            <a:xfrm>
              <a:off x="9394225" y="3704578"/>
              <a:ext cx="20999" cy="14141"/>
            </a:xfrm>
            <a:custGeom>
              <a:avLst/>
              <a:gdLst/>
              <a:ahLst/>
              <a:cxnLst/>
              <a:rect l="l" t="t" r="r" b="b"/>
              <a:pathLst>
                <a:path w="490" h="330" extrusionOk="0">
                  <a:moveTo>
                    <a:pt x="248" y="0"/>
                  </a:moveTo>
                  <a:cubicBezTo>
                    <a:pt x="93" y="0"/>
                    <a:pt x="0" y="235"/>
                    <a:pt x="170" y="312"/>
                  </a:cubicBezTo>
                  <a:cubicBezTo>
                    <a:pt x="196" y="324"/>
                    <a:pt x="221" y="330"/>
                    <a:pt x="244" y="330"/>
                  </a:cubicBezTo>
                  <a:cubicBezTo>
                    <a:pt x="398" y="330"/>
                    <a:pt x="490" y="95"/>
                    <a:pt x="320" y="17"/>
                  </a:cubicBezTo>
                  <a:cubicBezTo>
                    <a:pt x="295" y="5"/>
                    <a:pt x="271" y="0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7" name="Google Shape;3437;p17"/>
            <p:cNvSpPr/>
            <p:nvPr/>
          </p:nvSpPr>
          <p:spPr>
            <a:xfrm>
              <a:off x="9365383" y="3690993"/>
              <a:ext cx="15771" cy="13670"/>
            </a:xfrm>
            <a:custGeom>
              <a:avLst/>
              <a:gdLst/>
              <a:ahLst/>
              <a:cxnLst/>
              <a:rect l="l" t="t" r="r" b="b"/>
              <a:pathLst>
                <a:path w="368" h="319" extrusionOk="0">
                  <a:moveTo>
                    <a:pt x="134" y="1"/>
                  </a:moveTo>
                  <a:cubicBezTo>
                    <a:pt x="81" y="1"/>
                    <a:pt x="39" y="34"/>
                    <a:pt x="21" y="87"/>
                  </a:cubicBezTo>
                  <a:cubicBezTo>
                    <a:pt x="1" y="146"/>
                    <a:pt x="14" y="188"/>
                    <a:pt x="42" y="244"/>
                  </a:cubicBezTo>
                  <a:cubicBezTo>
                    <a:pt x="68" y="297"/>
                    <a:pt x="113" y="319"/>
                    <a:pt x="160" y="319"/>
                  </a:cubicBezTo>
                  <a:cubicBezTo>
                    <a:pt x="261" y="319"/>
                    <a:pt x="367" y="215"/>
                    <a:pt x="299" y="109"/>
                  </a:cubicBezTo>
                  <a:cubicBezTo>
                    <a:pt x="259" y="53"/>
                    <a:pt x="230" y="17"/>
                    <a:pt x="161" y="3"/>
                  </a:cubicBezTo>
                  <a:cubicBezTo>
                    <a:pt x="152" y="2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8" name="Google Shape;3438;p17"/>
            <p:cNvSpPr/>
            <p:nvPr/>
          </p:nvSpPr>
          <p:spPr>
            <a:xfrm>
              <a:off x="9364783" y="3673765"/>
              <a:ext cx="17528" cy="13113"/>
            </a:xfrm>
            <a:custGeom>
              <a:avLst/>
              <a:gdLst/>
              <a:ahLst/>
              <a:cxnLst/>
              <a:rect l="l" t="t" r="r" b="b"/>
              <a:pathLst>
                <a:path w="409" h="306" extrusionOk="0">
                  <a:moveTo>
                    <a:pt x="196" y="1"/>
                  </a:moveTo>
                  <a:cubicBezTo>
                    <a:pt x="63" y="1"/>
                    <a:pt x="1" y="220"/>
                    <a:pt x="151" y="291"/>
                  </a:cubicBezTo>
                  <a:cubicBezTo>
                    <a:pt x="173" y="301"/>
                    <a:pt x="193" y="305"/>
                    <a:pt x="212" y="305"/>
                  </a:cubicBezTo>
                  <a:cubicBezTo>
                    <a:pt x="346" y="305"/>
                    <a:pt x="409" y="86"/>
                    <a:pt x="257" y="15"/>
                  </a:cubicBezTo>
                  <a:cubicBezTo>
                    <a:pt x="236" y="5"/>
                    <a:pt x="215" y="1"/>
                    <a:pt x="1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9" name="Google Shape;3439;p17"/>
            <p:cNvSpPr/>
            <p:nvPr/>
          </p:nvSpPr>
          <p:spPr>
            <a:xfrm>
              <a:off x="9343912" y="3683579"/>
              <a:ext cx="13714" cy="12213"/>
            </a:xfrm>
            <a:custGeom>
              <a:avLst/>
              <a:gdLst/>
              <a:ahLst/>
              <a:cxnLst/>
              <a:rect l="l" t="t" r="r" b="b"/>
              <a:pathLst>
                <a:path w="320" h="285" extrusionOk="0">
                  <a:moveTo>
                    <a:pt x="169" y="1"/>
                  </a:moveTo>
                  <a:cubicBezTo>
                    <a:pt x="135" y="1"/>
                    <a:pt x="101" y="14"/>
                    <a:pt x="74" y="43"/>
                  </a:cubicBezTo>
                  <a:cubicBezTo>
                    <a:pt x="66" y="53"/>
                    <a:pt x="54" y="62"/>
                    <a:pt x="45" y="74"/>
                  </a:cubicBezTo>
                  <a:cubicBezTo>
                    <a:pt x="1" y="121"/>
                    <a:pt x="16" y="193"/>
                    <a:pt x="58" y="231"/>
                  </a:cubicBezTo>
                  <a:lnTo>
                    <a:pt x="73" y="244"/>
                  </a:lnTo>
                  <a:cubicBezTo>
                    <a:pt x="102" y="272"/>
                    <a:pt x="138" y="285"/>
                    <a:pt x="174" y="285"/>
                  </a:cubicBezTo>
                  <a:cubicBezTo>
                    <a:pt x="247" y="285"/>
                    <a:pt x="317" y="232"/>
                    <a:pt x="318" y="147"/>
                  </a:cubicBezTo>
                  <a:cubicBezTo>
                    <a:pt x="319" y="63"/>
                    <a:pt x="244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0" name="Google Shape;3440;p17"/>
            <p:cNvSpPr/>
            <p:nvPr/>
          </p:nvSpPr>
          <p:spPr>
            <a:xfrm>
              <a:off x="9351541" y="3708863"/>
              <a:ext cx="15728" cy="14698"/>
            </a:xfrm>
            <a:custGeom>
              <a:avLst/>
              <a:gdLst/>
              <a:ahLst/>
              <a:cxnLst/>
              <a:rect l="l" t="t" r="r" b="b"/>
              <a:pathLst>
                <a:path w="367" h="343" extrusionOk="0">
                  <a:moveTo>
                    <a:pt x="164" y="1"/>
                  </a:moveTo>
                  <a:cubicBezTo>
                    <a:pt x="34" y="14"/>
                    <a:pt x="1" y="121"/>
                    <a:pt x="65" y="322"/>
                  </a:cubicBezTo>
                  <a:cubicBezTo>
                    <a:pt x="93" y="336"/>
                    <a:pt x="123" y="343"/>
                    <a:pt x="151" y="343"/>
                  </a:cubicBezTo>
                  <a:cubicBezTo>
                    <a:pt x="186" y="343"/>
                    <a:pt x="220" y="332"/>
                    <a:pt x="249" y="312"/>
                  </a:cubicBezTo>
                  <a:lnTo>
                    <a:pt x="250" y="312"/>
                  </a:lnTo>
                  <a:cubicBezTo>
                    <a:pt x="252" y="312"/>
                    <a:pt x="253" y="309"/>
                    <a:pt x="256" y="307"/>
                  </a:cubicBezTo>
                  <a:cubicBezTo>
                    <a:pt x="259" y="305"/>
                    <a:pt x="263" y="302"/>
                    <a:pt x="266" y="299"/>
                  </a:cubicBezTo>
                  <a:cubicBezTo>
                    <a:pt x="340" y="247"/>
                    <a:pt x="366" y="147"/>
                    <a:pt x="312" y="71"/>
                  </a:cubicBezTo>
                  <a:cubicBezTo>
                    <a:pt x="288" y="36"/>
                    <a:pt x="250" y="11"/>
                    <a:pt x="208" y="3"/>
                  </a:cubicBezTo>
                  <a:cubicBezTo>
                    <a:pt x="193" y="3"/>
                    <a:pt x="178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1" name="Google Shape;3441;p17"/>
            <p:cNvSpPr/>
            <p:nvPr/>
          </p:nvSpPr>
          <p:spPr>
            <a:xfrm>
              <a:off x="9355055" y="3659794"/>
              <a:ext cx="18599" cy="11913"/>
            </a:xfrm>
            <a:custGeom>
              <a:avLst/>
              <a:gdLst/>
              <a:ahLst/>
              <a:cxnLst/>
              <a:rect l="l" t="t" r="r" b="b"/>
              <a:pathLst>
                <a:path w="434" h="278" extrusionOk="0">
                  <a:moveTo>
                    <a:pt x="226" y="0"/>
                  </a:moveTo>
                  <a:cubicBezTo>
                    <a:pt x="90" y="0"/>
                    <a:pt x="1" y="197"/>
                    <a:pt x="148" y="263"/>
                  </a:cubicBezTo>
                  <a:cubicBezTo>
                    <a:pt x="170" y="273"/>
                    <a:pt x="191" y="278"/>
                    <a:pt x="212" y="278"/>
                  </a:cubicBezTo>
                  <a:cubicBezTo>
                    <a:pt x="346" y="278"/>
                    <a:pt x="434" y="82"/>
                    <a:pt x="290" y="15"/>
                  </a:cubicBezTo>
                  <a:cubicBezTo>
                    <a:pt x="268" y="5"/>
                    <a:pt x="247" y="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2" name="Google Shape;3442;p17"/>
            <p:cNvSpPr/>
            <p:nvPr/>
          </p:nvSpPr>
          <p:spPr>
            <a:xfrm>
              <a:off x="9404253" y="3685764"/>
              <a:ext cx="16199" cy="11999"/>
            </a:xfrm>
            <a:custGeom>
              <a:avLst/>
              <a:gdLst/>
              <a:ahLst/>
              <a:cxnLst/>
              <a:rect l="l" t="t" r="r" b="b"/>
              <a:pathLst>
                <a:path w="378" h="280" extrusionOk="0">
                  <a:moveTo>
                    <a:pt x="182" y="1"/>
                  </a:moveTo>
                  <a:cubicBezTo>
                    <a:pt x="58" y="1"/>
                    <a:pt x="0" y="202"/>
                    <a:pt x="138" y="266"/>
                  </a:cubicBezTo>
                  <a:cubicBezTo>
                    <a:pt x="158" y="276"/>
                    <a:pt x="177" y="280"/>
                    <a:pt x="194" y="280"/>
                  </a:cubicBezTo>
                  <a:cubicBezTo>
                    <a:pt x="319" y="280"/>
                    <a:pt x="378" y="78"/>
                    <a:pt x="239" y="14"/>
                  </a:cubicBezTo>
                  <a:cubicBezTo>
                    <a:pt x="219" y="5"/>
                    <a:pt x="200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3" name="Google Shape;3443;p17"/>
            <p:cNvSpPr/>
            <p:nvPr/>
          </p:nvSpPr>
          <p:spPr>
            <a:xfrm>
              <a:off x="9385997" y="3658809"/>
              <a:ext cx="17742" cy="11956"/>
            </a:xfrm>
            <a:custGeom>
              <a:avLst/>
              <a:gdLst/>
              <a:ahLst/>
              <a:cxnLst/>
              <a:rect l="l" t="t" r="r" b="b"/>
              <a:pathLst>
                <a:path w="414" h="279" extrusionOk="0">
                  <a:moveTo>
                    <a:pt x="209" y="1"/>
                  </a:moveTo>
                  <a:cubicBezTo>
                    <a:pt x="78" y="1"/>
                    <a:pt x="0" y="199"/>
                    <a:pt x="144" y="264"/>
                  </a:cubicBezTo>
                  <a:cubicBezTo>
                    <a:pt x="165" y="274"/>
                    <a:pt x="186" y="279"/>
                    <a:pt x="206" y="279"/>
                  </a:cubicBezTo>
                  <a:cubicBezTo>
                    <a:pt x="336" y="279"/>
                    <a:pt x="414" y="82"/>
                    <a:pt x="270" y="14"/>
                  </a:cubicBezTo>
                  <a:cubicBezTo>
                    <a:pt x="249" y="5"/>
                    <a:pt x="229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4" name="Google Shape;3444;p17"/>
            <p:cNvSpPr/>
            <p:nvPr/>
          </p:nvSpPr>
          <p:spPr>
            <a:xfrm>
              <a:off x="9034021" y="3737833"/>
              <a:ext cx="118280" cy="251716"/>
            </a:xfrm>
            <a:custGeom>
              <a:avLst/>
              <a:gdLst/>
              <a:ahLst/>
              <a:cxnLst/>
              <a:rect l="l" t="t" r="r" b="b"/>
              <a:pathLst>
                <a:path w="2760" h="5874" extrusionOk="0">
                  <a:moveTo>
                    <a:pt x="2514" y="0"/>
                  </a:moveTo>
                  <a:lnTo>
                    <a:pt x="2514" y="0"/>
                  </a:lnTo>
                  <a:cubicBezTo>
                    <a:pt x="0" y="2943"/>
                    <a:pt x="574" y="5873"/>
                    <a:pt x="574" y="5873"/>
                  </a:cubicBezTo>
                  <a:cubicBezTo>
                    <a:pt x="2069" y="3780"/>
                    <a:pt x="2759" y="2208"/>
                    <a:pt x="2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5" name="Google Shape;3445;p17"/>
            <p:cNvSpPr/>
            <p:nvPr/>
          </p:nvSpPr>
          <p:spPr>
            <a:xfrm>
              <a:off x="9118018" y="3859670"/>
              <a:ext cx="231246" cy="61065"/>
            </a:xfrm>
            <a:custGeom>
              <a:avLst/>
              <a:gdLst/>
              <a:ahLst/>
              <a:cxnLst/>
              <a:rect l="l" t="t" r="r" b="b"/>
              <a:pathLst>
                <a:path w="5396" h="1425" extrusionOk="0">
                  <a:moveTo>
                    <a:pt x="3499" y="1"/>
                  </a:moveTo>
                  <a:cubicBezTo>
                    <a:pt x="1366" y="1"/>
                    <a:pt x="0" y="1327"/>
                    <a:pt x="0" y="1327"/>
                  </a:cubicBezTo>
                  <a:cubicBezTo>
                    <a:pt x="0" y="1327"/>
                    <a:pt x="712" y="1425"/>
                    <a:pt x="1638" y="1425"/>
                  </a:cubicBezTo>
                  <a:cubicBezTo>
                    <a:pt x="2919" y="1425"/>
                    <a:pt x="4612" y="1238"/>
                    <a:pt x="5395" y="348"/>
                  </a:cubicBezTo>
                  <a:cubicBezTo>
                    <a:pt x="4714" y="99"/>
                    <a:pt x="4078" y="1"/>
                    <a:pt x="34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6" name="Google Shape;3446;p17"/>
            <p:cNvSpPr/>
            <p:nvPr/>
          </p:nvSpPr>
          <p:spPr>
            <a:xfrm>
              <a:off x="8945266" y="4084831"/>
              <a:ext cx="175920" cy="518044"/>
            </a:xfrm>
            <a:custGeom>
              <a:avLst/>
              <a:gdLst/>
              <a:ahLst/>
              <a:cxnLst/>
              <a:rect l="l" t="t" r="r" b="b"/>
              <a:pathLst>
                <a:path w="4105" h="12089" extrusionOk="0">
                  <a:moveTo>
                    <a:pt x="3781" y="0"/>
                  </a:moveTo>
                  <a:cubicBezTo>
                    <a:pt x="3662" y="0"/>
                    <a:pt x="3551" y="76"/>
                    <a:pt x="3510" y="196"/>
                  </a:cubicBezTo>
                  <a:cubicBezTo>
                    <a:pt x="2239" y="3985"/>
                    <a:pt x="1071" y="7864"/>
                    <a:pt x="40" y="11729"/>
                  </a:cubicBezTo>
                  <a:cubicBezTo>
                    <a:pt x="1" y="11880"/>
                    <a:pt x="92" y="12039"/>
                    <a:pt x="245" y="12078"/>
                  </a:cubicBezTo>
                  <a:cubicBezTo>
                    <a:pt x="268" y="12084"/>
                    <a:pt x="294" y="12089"/>
                    <a:pt x="318" y="12089"/>
                  </a:cubicBezTo>
                  <a:cubicBezTo>
                    <a:pt x="444" y="12089"/>
                    <a:pt x="560" y="12002"/>
                    <a:pt x="594" y="11877"/>
                  </a:cubicBezTo>
                  <a:cubicBezTo>
                    <a:pt x="1622" y="8026"/>
                    <a:pt x="2785" y="4157"/>
                    <a:pt x="4053" y="380"/>
                  </a:cubicBezTo>
                  <a:cubicBezTo>
                    <a:pt x="4105" y="229"/>
                    <a:pt x="4024" y="66"/>
                    <a:pt x="3873" y="16"/>
                  </a:cubicBezTo>
                  <a:cubicBezTo>
                    <a:pt x="3842" y="5"/>
                    <a:pt x="3811" y="0"/>
                    <a:pt x="3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7" name="Google Shape;3447;p17"/>
            <p:cNvSpPr/>
            <p:nvPr/>
          </p:nvSpPr>
          <p:spPr>
            <a:xfrm>
              <a:off x="9066463" y="3925581"/>
              <a:ext cx="155092" cy="234360"/>
            </a:xfrm>
            <a:custGeom>
              <a:avLst/>
              <a:gdLst/>
              <a:ahLst/>
              <a:cxnLst/>
              <a:rect l="l" t="t" r="r" b="b"/>
              <a:pathLst>
                <a:path w="3619" h="5469" extrusionOk="0">
                  <a:moveTo>
                    <a:pt x="766" y="1"/>
                  </a:moveTo>
                  <a:cubicBezTo>
                    <a:pt x="766" y="1"/>
                    <a:pt x="766" y="1"/>
                    <a:pt x="766" y="1"/>
                  </a:cubicBezTo>
                  <a:lnTo>
                    <a:pt x="766" y="1"/>
                  </a:lnTo>
                  <a:cubicBezTo>
                    <a:pt x="766" y="1"/>
                    <a:pt x="766" y="1"/>
                    <a:pt x="766" y="1"/>
                  </a:cubicBezTo>
                  <a:close/>
                  <a:moveTo>
                    <a:pt x="766" y="1"/>
                  </a:moveTo>
                  <a:cubicBezTo>
                    <a:pt x="375" y="1221"/>
                    <a:pt x="1" y="2440"/>
                    <a:pt x="303" y="4876"/>
                  </a:cubicBezTo>
                  <a:cubicBezTo>
                    <a:pt x="333" y="5119"/>
                    <a:pt x="387" y="5439"/>
                    <a:pt x="631" y="5467"/>
                  </a:cubicBezTo>
                  <a:cubicBezTo>
                    <a:pt x="640" y="5468"/>
                    <a:pt x="649" y="5469"/>
                    <a:pt x="658" y="5469"/>
                  </a:cubicBezTo>
                  <a:cubicBezTo>
                    <a:pt x="839" y="5469"/>
                    <a:pt x="949" y="5267"/>
                    <a:pt x="1079" y="5131"/>
                  </a:cubicBezTo>
                  <a:cubicBezTo>
                    <a:pt x="3037" y="3071"/>
                    <a:pt x="3619" y="968"/>
                    <a:pt x="3573" y="955"/>
                  </a:cubicBezTo>
                  <a:cubicBezTo>
                    <a:pt x="3570" y="955"/>
                    <a:pt x="767" y="2"/>
                    <a:pt x="7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8" name="Google Shape;3448;p17"/>
            <p:cNvSpPr/>
            <p:nvPr/>
          </p:nvSpPr>
          <p:spPr>
            <a:xfrm>
              <a:off x="9008564" y="3765046"/>
              <a:ext cx="310699" cy="303396"/>
            </a:xfrm>
            <a:custGeom>
              <a:avLst/>
              <a:gdLst/>
              <a:ahLst/>
              <a:cxnLst/>
              <a:rect l="l" t="t" r="r" b="b"/>
              <a:pathLst>
                <a:path w="7250" h="7080" extrusionOk="0">
                  <a:moveTo>
                    <a:pt x="3285" y="0"/>
                  </a:moveTo>
                  <a:cubicBezTo>
                    <a:pt x="3275" y="0"/>
                    <a:pt x="3265" y="0"/>
                    <a:pt x="3255" y="1"/>
                  </a:cubicBezTo>
                  <a:cubicBezTo>
                    <a:pt x="2060" y="54"/>
                    <a:pt x="2867" y="2946"/>
                    <a:pt x="2867" y="2946"/>
                  </a:cubicBezTo>
                  <a:cubicBezTo>
                    <a:pt x="2867" y="2946"/>
                    <a:pt x="2070" y="1285"/>
                    <a:pt x="1391" y="1285"/>
                  </a:cubicBezTo>
                  <a:cubicBezTo>
                    <a:pt x="1282" y="1285"/>
                    <a:pt x="1175" y="1328"/>
                    <a:pt x="1076" y="1428"/>
                  </a:cubicBezTo>
                  <a:cubicBezTo>
                    <a:pt x="114" y="2400"/>
                    <a:pt x="1534" y="3733"/>
                    <a:pt x="1534" y="3733"/>
                  </a:cubicBezTo>
                  <a:cubicBezTo>
                    <a:pt x="1534" y="3733"/>
                    <a:pt x="1" y="4231"/>
                    <a:pt x="459" y="4951"/>
                  </a:cubicBezTo>
                  <a:cubicBezTo>
                    <a:pt x="682" y="5299"/>
                    <a:pt x="981" y="5414"/>
                    <a:pt x="1280" y="5414"/>
                  </a:cubicBezTo>
                  <a:cubicBezTo>
                    <a:pt x="1858" y="5414"/>
                    <a:pt x="2432" y="4983"/>
                    <a:pt x="2433" y="4983"/>
                  </a:cubicBezTo>
                  <a:lnTo>
                    <a:pt x="2433" y="4983"/>
                  </a:lnTo>
                  <a:cubicBezTo>
                    <a:pt x="2432" y="4983"/>
                    <a:pt x="1255" y="7028"/>
                    <a:pt x="2603" y="7078"/>
                  </a:cubicBezTo>
                  <a:cubicBezTo>
                    <a:pt x="2623" y="7079"/>
                    <a:pt x="2642" y="7079"/>
                    <a:pt x="2662" y="7079"/>
                  </a:cubicBezTo>
                  <a:cubicBezTo>
                    <a:pt x="3948" y="7079"/>
                    <a:pt x="3822" y="5413"/>
                    <a:pt x="3822" y="5413"/>
                  </a:cubicBezTo>
                  <a:lnTo>
                    <a:pt x="3822" y="5413"/>
                  </a:lnTo>
                  <a:cubicBezTo>
                    <a:pt x="3822" y="5413"/>
                    <a:pt x="4566" y="7013"/>
                    <a:pt x="5334" y="7013"/>
                  </a:cubicBezTo>
                  <a:cubicBezTo>
                    <a:pt x="5480" y="7013"/>
                    <a:pt x="5627" y="6955"/>
                    <a:pt x="5770" y="6817"/>
                  </a:cubicBezTo>
                  <a:cubicBezTo>
                    <a:pt x="6748" y="5876"/>
                    <a:pt x="5302" y="4873"/>
                    <a:pt x="5302" y="4873"/>
                  </a:cubicBezTo>
                  <a:cubicBezTo>
                    <a:pt x="5302" y="4873"/>
                    <a:pt x="7052" y="4858"/>
                    <a:pt x="7177" y="3982"/>
                  </a:cubicBezTo>
                  <a:cubicBezTo>
                    <a:pt x="7250" y="3477"/>
                    <a:pt x="6673" y="3362"/>
                    <a:pt x="6132" y="3362"/>
                  </a:cubicBezTo>
                  <a:cubicBezTo>
                    <a:pt x="5678" y="3362"/>
                    <a:pt x="5249" y="3443"/>
                    <a:pt x="5249" y="3443"/>
                  </a:cubicBezTo>
                  <a:cubicBezTo>
                    <a:pt x="5503" y="3127"/>
                    <a:pt x="7020" y="2008"/>
                    <a:pt x="6170" y="1233"/>
                  </a:cubicBezTo>
                  <a:cubicBezTo>
                    <a:pt x="6020" y="1096"/>
                    <a:pt x="5868" y="1037"/>
                    <a:pt x="5718" y="1037"/>
                  </a:cubicBezTo>
                  <a:cubicBezTo>
                    <a:pt x="4851" y="1037"/>
                    <a:pt x="4048" y="2990"/>
                    <a:pt x="4048" y="2990"/>
                  </a:cubicBezTo>
                  <a:cubicBezTo>
                    <a:pt x="4048" y="2990"/>
                    <a:pt x="4417" y="0"/>
                    <a:pt x="32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9" name="Google Shape;3449;p17"/>
            <p:cNvSpPr/>
            <p:nvPr/>
          </p:nvSpPr>
          <p:spPr>
            <a:xfrm>
              <a:off x="9054592" y="3826800"/>
              <a:ext cx="212004" cy="198450"/>
            </a:xfrm>
            <a:custGeom>
              <a:avLst/>
              <a:gdLst/>
              <a:ahLst/>
              <a:cxnLst/>
              <a:rect l="l" t="t" r="r" b="b"/>
              <a:pathLst>
                <a:path w="4947" h="4631" extrusionOk="0">
                  <a:moveTo>
                    <a:pt x="2263" y="1"/>
                  </a:moveTo>
                  <a:cubicBezTo>
                    <a:pt x="1696" y="1"/>
                    <a:pt x="2149" y="2151"/>
                    <a:pt x="2149" y="2151"/>
                  </a:cubicBezTo>
                  <a:cubicBezTo>
                    <a:pt x="2149" y="2151"/>
                    <a:pt x="1020" y="1072"/>
                    <a:pt x="510" y="1072"/>
                  </a:cubicBezTo>
                  <a:cubicBezTo>
                    <a:pt x="433" y="1072"/>
                    <a:pt x="371" y="1096"/>
                    <a:pt x="328" y="1153"/>
                  </a:cubicBezTo>
                  <a:cubicBezTo>
                    <a:pt x="0" y="1585"/>
                    <a:pt x="1873" y="2613"/>
                    <a:pt x="1873" y="2613"/>
                  </a:cubicBezTo>
                  <a:cubicBezTo>
                    <a:pt x="1873" y="2613"/>
                    <a:pt x="1855" y="2612"/>
                    <a:pt x="1824" y="2612"/>
                  </a:cubicBezTo>
                  <a:cubicBezTo>
                    <a:pt x="1569" y="2612"/>
                    <a:pt x="386" y="2641"/>
                    <a:pt x="335" y="3181"/>
                  </a:cubicBezTo>
                  <a:cubicBezTo>
                    <a:pt x="317" y="3373"/>
                    <a:pt x="472" y="3438"/>
                    <a:pt x="693" y="3438"/>
                  </a:cubicBezTo>
                  <a:cubicBezTo>
                    <a:pt x="1169" y="3438"/>
                    <a:pt x="1950" y="3132"/>
                    <a:pt x="1950" y="3132"/>
                  </a:cubicBezTo>
                  <a:lnTo>
                    <a:pt x="1950" y="3132"/>
                  </a:lnTo>
                  <a:cubicBezTo>
                    <a:pt x="1950" y="3132"/>
                    <a:pt x="1348" y="4264"/>
                    <a:pt x="1814" y="4587"/>
                  </a:cubicBezTo>
                  <a:cubicBezTo>
                    <a:pt x="1857" y="4617"/>
                    <a:pt x="1899" y="4631"/>
                    <a:pt x="1940" y="4631"/>
                  </a:cubicBezTo>
                  <a:cubicBezTo>
                    <a:pt x="2340" y="4631"/>
                    <a:pt x="2618" y="3316"/>
                    <a:pt x="2618" y="3316"/>
                  </a:cubicBezTo>
                  <a:cubicBezTo>
                    <a:pt x="2618" y="3316"/>
                    <a:pt x="3420" y="4261"/>
                    <a:pt x="3897" y="4261"/>
                  </a:cubicBezTo>
                  <a:cubicBezTo>
                    <a:pt x="3961" y="4261"/>
                    <a:pt x="4018" y="4245"/>
                    <a:pt x="4068" y="4207"/>
                  </a:cubicBezTo>
                  <a:cubicBezTo>
                    <a:pt x="4491" y="3889"/>
                    <a:pt x="3119" y="3059"/>
                    <a:pt x="3119" y="3059"/>
                  </a:cubicBezTo>
                  <a:lnTo>
                    <a:pt x="3119" y="3059"/>
                  </a:lnTo>
                  <a:cubicBezTo>
                    <a:pt x="3119" y="3059"/>
                    <a:pt x="3369" y="3086"/>
                    <a:pt x="3680" y="3086"/>
                  </a:cubicBezTo>
                  <a:cubicBezTo>
                    <a:pt x="4221" y="3086"/>
                    <a:pt x="4947" y="3004"/>
                    <a:pt x="4843" y="2554"/>
                  </a:cubicBezTo>
                  <a:cubicBezTo>
                    <a:pt x="4806" y="2395"/>
                    <a:pt x="4614" y="2342"/>
                    <a:pt x="4374" y="2342"/>
                  </a:cubicBezTo>
                  <a:cubicBezTo>
                    <a:pt x="3891" y="2342"/>
                    <a:pt x="3212" y="2557"/>
                    <a:pt x="3212" y="2557"/>
                  </a:cubicBezTo>
                  <a:cubicBezTo>
                    <a:pt x="3212" y="2557"/>
                    <a:pt x="4521" y="1532"/>
                    <a:pt x="3836" y="1172"/>
                  </a:cubicBezTo>
                  <a:cubicBezTo>
                    <a:pt x="3820" y="1164"/>
                    <a:pt x="3804" y="1160"/>
                    <a:pt x="3786" y="1160"/>
                  </a:cubicBezTo>
                  <a:cubicBezTo>
                    <a:pt x="3476" y="1160"/>
                    <a:pt x="2787" y="2278"/>
                    <a:pt x="2787" y="2278"/>
                  </a:cubicBezTo>
                  <a:cubicBezTo>
                    <a:pt x="2787" y="2278"/>
                    <a:pt x="2972" y="159"/>
                    <a:pt x="2320" y="8"/>
                  </a:cubicBezTo>
                  <a:cubicBezTo>
                    <a:pt x="2300" y="3"/>
                    <a:pt x="2281" y="1"/>
                    <a:pt x="2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0" name="Google Shape;3450;p17"/>
            <p:cNvSpPr/>
            <p:nvPr/>
          </p:nvSpPr>
          <p:spPr>
            <a:xfrm>
              <a:off x="9161003" y="3917910"/>
              <a:ext cx="17742" cy="12684"/>
            </a:xfrm>
            <a:custGeom>
              <a:avLst/>
              <a:gdLst/>
              <a:ahLst/>
              <a:cxnLst/>
              <a:rect l="l" t="t" r="r" b="b"/>
              <a:pathLst>
                <a:path w="414" h="296" extrusionOk="0">
                  <a:moveTo>
                    <a:pt x="204" y="1"/>
                  </a:moveTo>
                  <a:cubicBezTo>
                    <a:pt x="198" y="1"/>
                    <a:pt x="192" y="1"/>
                    <a:pt x="185" y="2"/>
                  </a:cubicBezTo>
                  <a:cubicBezTo>
                    <a:pt x="1" y="22"/>
                    <a:pt x="39" y="295"/>
                    <a:pt x="213" y="295"/>
                  </a:cubicBezTo>
                  <a:cubicBezTo>
                    <a:pt x="219" y="295"/>
                    <a:pt x="225" y="295"/>
                    <a:pt x="231" y="294"/>
                  </a:cubicBezTo>
                  <a:cubicBezTo>
                    <a:pt x="414" y="274"/>
                    <a:pt x="376" y="1"/>
                    <a:pt x="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1" name="Google Shape;3451;p17"/>
            <p:cNvSpPr/>
            <p:nvPr/>
          </p:nvSpPr>
          <p:spPr>
            <a:xfrm>
              <a:off x="9169874" y="3954251"/>
              <a:ext cx="17828" cy="12513"/>
            </a:xfrm>
            <a:custGeom>
              <a:avLst/>
              <a:gdLst/>
              <a:ahLst/>
              <a:cxnLst/>
              <a:rect l="l" t="t" r="r" b="b"/>
              <a:pathLst>
                <a:path w="416" h="292" extrusionOk="0">
                  <a:moveTo>
                    <a:pt x="199" y="0"/>
                  </a:moveTo>
                  <a:cubicBezTo>
                    <a:pt x="193" y="0"/>
                    <a:pt x="187" y="1"/>
                    <a:pt x="181" y="1"/>
                  </a:cubicBezTo>
                  <a:cubicBezTo>
                    <a:pt x="0" y="20"/>
                    <a:pt x="46" y="291"/>
                    <a:pt x="218" y="291"/>
                  </a:cubicBezTo>
                  <a:cubicBezTo>
                    <a:pt x="223" y="291"/>
                    <a:pt x="228" y="291"/>
                    <a:pt x="234" y="290"/>
                  </a:cubicBezTo>
                  <a:cubicBezTo>
                    <a:pt x="416" y="271"/>
                    <a:pt x="372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2" name="Google Shape;3452;p17"/>
            <p:cNvSpPr/>
            <p:nvPr/>
          </p:nvSpPr>
          <p:spPr>
            <a:xfrm>
              <a:off x="9187531" y="3938438"/>
              <a:ext cx="22456" cy="17184"/>
            </a:xfrm>
            <a:custGeom>
              <a:avLst/>
              <a:gdLst/>
              <a:ahLst/>
              <a:cxnLst/>
              <a:rect l="l" t="t" r="r" b="b"/>
              <a:pathLst>
                <a:path w="524" h="401" extrusionOk="0">
                  <a:moveTo>
                    <a:pt x="274" y="0"/>
                  </a:moveTo>
                  <a:cubicBezTo>
                    <a:pt x="266" y="0"/>
                    <a:pt x="258" y="1"/>
                    <a:pt x="249" y="2"/>
                  </a:cubicBezTo>
                  <a:cubicBezTo>
                    <a:pt x="0" y="27"/>
                    <a:pt x="20" y="401"/>
                    <a:pt x="252" y="401"/>
                  </a:cubicBezTo>
                  <a:cubicBezTo>
                    <a:pt x="260" y="401"/>
                    <a:pt x="267" y="400"/>
                    <a:pt x="276" y="400"/>
                  </a:cubicBezTo>
                  <a:cubicBezTo>
                    <a:pt x="524" y="375"/>
                    <a:pt x="50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3" name="Google Shape;3453;p17"/>
            <p:cNvSpPr/>
            <p:nvPr/>
          </p:nvSpPr>
          <p:spPr>
            <a:xfrm>
              <a:off x="9147846" y="3945166"/>
              <a:ext cx="20828" cy="15684"/>
            </a:xfrm>
            <a:custGeom>
              <a:avLst/>
              <a:gdLst/>
              <a:ahLst/>
              <a:cxnLst/>
              <a:rect l="l" t="t" r="r" b="b"/>
              <a:pathLst>
                <a:path w="486" h="366" extrusionOk="0">
                  <a:moveTo>
                    <a:pt x="185" y="1"/>
                  </a:moveTo>
                  <a:cubicBezTo>
                    <a:pt x="162" y="1"/>
                    <a:pt x="138" y="5"/>
                    <a:pt x="111" y="15"/>
                  </a:cubicBezTo>
                  <a:cubicBezTo>
                    <a:pt x="34" y="43"/>
                    <a:pt x="0" y="113"/>
                    <a:pt x="18" y="190"/>
                  </a:cubicBezTo>
                  <a:cubicBezTo>
                    <a:pt x="33" y="263"/>
                    <a:pt x="74" y="300"/>
                    <a:pt x="136" y="338"/>
                  </a:cubicBezTo>
                  <a:cubicBezTo>
                    <a:pt x="165" y="357"/>
                    <a:pt x="195" y="365"/>
                    <a:pt x="223" y="365"/>
                  </a:cubicBezTo>
                  <a:cubicBezTo>
                    <a:pt x="377" y="365"/>
                    <a:pt x="485" y="122"/>
                    <a:pt x="318" y="41"/>
                  </a:cubicBezTo>
                  <a:cubicBezTo>
                    <a:pt x="269" y="17"/>
                    <a:pt x="230" y="1"/>
                    <a:pt x="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4" name="Google Shape;3454;p17"/>
            <p:cNvSpPr/>
            <p:nvPr/>
          </p:nvSpPr>
          <p:spPr>
            <a:xfrm>
              <a:off x="9136404" y="3926353"/>
              <a:ext cx="21599" cy="15127"/>
            </a:xfrm>
            <a:custGeom>
              <a:avLst/>
              <a:gdLst/>
              <a:ahLst/>
              <a:cxnLst/>
              <a:rect l="l" t="t" r="r" b="b"/>
              <a:pathLst>
                <a:path w="504" h="353" extrusionOk="0">
                  <a:moveTo>
                    <a:pt x="243" y="0"/>
                  </a:moveTo>
                  <a:cubicBezTo>
                    <a:pt x="236" y="0"/>
                    <a:pt x="228" y="1"/>
                    <a:pt x="220" y="2"/>
                  </a:cubicBezTo>
                  <a:cubicBezTo>
                    <a:pt x="1" y="24"/>
                    <a:pt x="52" y="352"/>
                    <a:pt x="259" y="352"/>
                  </a:cubicBezTo>
                  <a:cubicBezTo>
                    <a:pt x="267" y="352"/>
                    <a:pt x="274" y="352"/>
                    <a:pt x="282" y="351"/>
                  </a:cubicBezTo>
                  <a:cubicBezTo>
                    <a:pt x="503" y="328"/>
                    <a:pt x="452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5" name="Google Shape;3455;p17"/>
            <p:cNvSpPr/>
            <p:nvPr/>
          </p:nvSpPr>
          <p:spPr>
            <a:xfrm>
              <a:off x="9121876" y="3950137"/>
              <a:ext cx="17656" cy="14698"/>
            </a:xfrm>
            <a:custGeom>
              <a:avLst/>
              <a:gdLst/>
              <a:ahLst/>
              <a:cxnLst/>
              <a:rect l="l" t="t" r="r" b="b"/>
              <a:pathLst>
                <a:path w="412" h="343" extrusionOk="0">
                  <a:moveTo>
                    <a:pt x="191" y="1"/>
                  </a:moveTo>
                  <a:cubicBezTo>
                    <a:pt x="117" y="1"/>
                    <a:pt x="44" y="44"/>
                    <a:pt x="26" y="127"/>
                  </a:cubicBezTo>
                  <a:lnTo>
                    <a:pt x="15" y="176"/>
                  </a:lnTo>
                  <a:cubicBezTo>
                    <a:pt x="0" y="251"/>
                    <a:pt x="57" y="316"/>
                    <a:pt x="126" y="332"/>
                  </a:cubicBezTo>
                  <a:lnTo>
                    <a:pt x="151" y="338"/>
                  </a:lnTo>
                  <a:cubicBezTo>
                    <a:pt x="164" y="341"/>
                    <a:pt x="176" y="342"/>
                    <a:pt x="189" y="342"/>
                  </a:cubicBezTo>
                  <a:cubicBezTo>
                    <a:pt x="314" y="342"/>
                    <a:pt x="412" y="206"/>
                    <a:pt x="344" y="85"/>
                  </a:cubicBezTo>
                  <a:cubicBezTo>
                    <a:pt x="311" y="28"/>
                    <a:pt x="250" y="1"/>
                    <a:pt x="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6" name="Google Shape;3456;p17"/>
            <p:cNvSpPr/>
            <p:nvPr/>
          </p:nvSpPr>
          <p:spPr>
            <a:xfrm>
              <a:off x="9143861" y="3971222"/>
              <a:ext cx="19842" cy="18469"/>
            </a:xfrm>
            <a:custGeom>
              <a:avLst/>
              <a:gdLst/>
              <a:ahLst/>
              <a:cxnLst/>
              <a:rect l="l" t="t" r="r" b="b"/>
              <a:pathLst>
                <a:path w="463" h="431" extrusionOk="0">
                  <a:moveTo>
                    <a:pt x="243" y="0"/>
                  </a:moveTo>
                  <a:cubicBezTo>
                    <a:pt x="220" y="0"/>
                    <a:pt x="197" y="4"/>
                    <a:pt x="176" y="12"/>
                  </a:cubicBezTo>
                  <a:cubicBezTo>
                    <a:pt x="160" y="19"/>
                    <a:pt x="143" y="28"/>
                    <a:pt x="127" y="35"/>
                  </a:cubicBezTo>
                  <a:cubicBezTo>
                    <a:pt x="1" y="129"/>
                    <a:pt x="35" y="262"/>
                    <a:pt x="227" y="430"/>
                  </a:cubicBezTo>
                  <a:cubicBezTo>
                    <a:pt x="309" y="423"/>
                    <a:pt x="377" y="375"/>
                    <a:pt x="408" y="306"/>
                  </a:cubicBezTo>
                  <a:cubicBezTo>
                    <a:pt x="408" y="304"/>
                    <a:pt x="408" y="304"/>
                    <a:pt x="409" y="304"/>
                  </a:cubicBezTo>
                  <a:cubicBezTo>
                    <a:pt x="410" y="304"/>
                    <a:pt x="411" y="304"/>
                    <a:pt x="411" y="303"/>
                  </a:cubicBezTo>
                  <a:cubicBezTo>
                    <a:pt x="411" y="301"/>
                    <a:pt x="411" y="298"/>
                    <a:pt x="412" y="295"/>
                  </a:cubicBezTo>
                  <a:lnTo>
                    <a:pt x="418" y="279"/>
                  </a:lnTo>
                  <a:cubicBezTo>
                    <a:pt x="462" y="182"/>
                    <a:pt x="428" y="63"/>
                    <a:pt x="325" y="16"/>
                  </a:cubicBezTo>
                  <a:cubicBezTo>
                    <a:pt x="300" y="6"/>
                    <a:pt x="271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7" name="Google Shape;3457;p17"/>
            <p:cNvSpPr/>
            <p:nvPr/>
          </p:nvSpPr>
          <p:spPr>
            <a:xfrm>
              <a:off x="9119390" y="3917096"/>
              <a:ext cx="18642" cy="14870"/>
            </a:xfrm>
            <a:custGeom>
              <a:avLst/>
              <a:gdLst/>
              <a:ahLst/>
              <a:cxnLst/>
              <a:rect l="l" t="t" r="r" b="b"/>
              <a:pathLst>
                <a:path w="435" h="347" extrusionOk="0">
                  <a:moveTo>
                    <a:pt x="235" y="1"/>
                  </a:moveTo>
                  <a:cubicBezTo>
                    <a:pt x="228" y="1"/>
                    <a:pt x="221" y="1"/>
                    <a:pt x="214" y="2"/>
                  </a:cubicBezTo>
                  <a:cubicBezTo>
                    <a:pt x="4" y="23"/>
                    <a:pt x="1" y="347"/>
                    <a:pt x="200" y="347"/>
                  </a:cubicBezTo>
                  <a:cubicBezTo>
                    <a:pt x="207" y="347"/>
                    <a:pt x="214" y="346"/>
                    <a:pt x="221" y="345"/>
                  </a:cubicBezTo>
                  <a:cubicBezTo>
                    <a:pt x="433" y="324"/>
                    <a:pt x="434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8" name="Google Shape;3458;p17"/>
            <p:cNvSpPr/>
            <p:nvPr/>
          </p:nvSpPr>
          <p:spPr>
            <a:xfrm>
              <a:off x="9184445" y="3914825"/>
              <a:ext cx="19799" cy="13970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5" y="1"/>
                  </a:moveTo>
                  <a:cubicBezTo>
                    <a:pt x="219" y="1"/>
                    <a:pt x="212" y="1"/>
                    <a:pt x="205" y="2"/>
                  </a:cubicBezTo>
                  <a:cubicBezTo>
                    <a:pt x="0" y="23"/>
                    <a:pt x="44" y="326"/>
                    <a:pt x="238" y="326"/>
                  </a:cubicBezTo>
                  <a:cubicBezTo>
                    <a:pt x="244" y="326"/>
                    <a:pt x="250" y="326"/>
                    <a:pt x="257" y="325"/>
                  </a:cubicBezTo>
                  <a:cubicBezTo>
                    <a:pt x="461" y="304"/>
                    <a:pt x="417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9" name="Google Shape;3459;p17"/>
            <p:cNvSpPr/>
            <p:nvPr/>
          </p:nvSpPr>
          <p:spPr>
            <a:xfrm>
              <a:off x="9150075" y="3897469"/>
              <a:ext cx="19028" cy="14613"/>
            </a:xfrm>
            <a:custGeom>
              <a:avLst/>
              <a:gdLst/>
              <a:ahLst/>
              <a:cxnLst/>
              <a:rect l="l" t="t" r="r" b="b"/>
              <a:pathLst>
                <a:path w="444" h="341" extrusionOk="0">
                  <a:moveTo>
                    <a:pt x="230" y="1"/>
                  </a:moveTo>
                  <a:cubicBezTo>
                    <a:pt x="223" y="1"/>
                    <a:pt x="217" y="1"/>
                    <a:pt x="210" y="2"/>
                  </a:cubicBezTo>
                  <a:cubicBezTo>
                    <a:pt x="1" y="23"/>
                    <a:pt x="16" y="340"/>
                    <a:pt x="215" y="340"/>
                  </a:cubicBezTo>
                  <a:cubicBezTo>
                    <a:pt x="221" y="340"/>
                    <a:pt x="228" y="340"/>
                    <a:pt x="235" y="339"/>
                  </a:cubicBezTo>
                  <a:cubicBezTo>
                    <a:pt x="444" y="317"/>
                    <a:pt x="428" y="1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0" name="Google Shape;3460;p17"/>
            <p:cNvSpPr/>
            <p:nvPr/>
          </p:nvSpPr>
          <p:spPr>
            <a:xfrm>
              <a:off x="8985294" y="4174355"/>
              <a:ext cx="315798" cy="290968"/>
            </a:xfrm>
            <a:custGeom>
              <a:avLst/>
              <a:gdLst/>
              <a:ahLst/>
              <a:cxnLst/>
              <a:rect l="l" t="t" r="r" b="b"/>
              <a:pathLst>
                <a:path w="7369" h="6790" extrusionOk="0">
                  <a:moveTo>
                    <a:pt x="7050" y="1"/>
                  </a:moveTo>
                  <a:cubicBezTo>
                    <a:pt x="6983" y="1"/>
                    <a:pt x="6916" y="24"/>
                    <a:pt x="6862" y="71"/>
                  </a:cubicBezTo>
                  <a:lnTo>
                    <a:pt x="6003" y="815"/>
                  </a:lnTo>
                  <a:cubicBezTo>
                    <a:pt x="3908" y="2624"/>
                    <a:pt x="2255" y="4054"/>
                    <a:pt x="111" y="6305"/>
                  </a:cubicBezTo>
                  <a:cubicBezTo>
                    <a:pt x="1" y="6421"/>
                    <a:pt x="7" y="6603"/>
                    <a:pt x="120" y="6712"/>
                  </a:cubicBezTo>
                  <a:cubicBezTo>
                    <a:pt x="177" y="6765"/>
                    <a:pt x="247" y="6790"/>
                    <a:pt x="318" y="6790"/>
                  </a:cubicBezTo>
                  <a:cubicBezTo>
                    <a:pt x="394" y="6790"/>
                    <a:pt x="469" y="6762"/>
                    <a:pt x="525" y="6700"/>
                  </a:cubicBezTo>
                  <a:cubicBezTo>
                    <a:pt x="2650" y="4468"/>
                    <a:pt x="4294" y="3048"/>
                    <a:pt x="6376" y="1247"/>
                  </a:cubicBezTo>
                  <a:lnTo>
                    <a:pt x="7237" y="504"/>
                  </a:lnTo>
                  <a:cubicBezTo>
                    <a:pt x="7356" y="401"/>
                    <a:pt x="7369" y="219"/>
                    <a:pt x="7266" y="100"/>
                  </a:cubicBezTo>
                  <a:cubicBezTo>
                    <a:pt x="7210" y="34"/>
                    <a:pt x="7130" y="1"/>
                    <a:pt x="70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1" name="Google Shape;3461;p17"/>
            <p:cNvSpPr/>
            <p:nvPr/>
          </p:nvSpPr>
          <p:spPr>
            <a:xfrm>
              <a:off x="9245129" y="3986393"/>
              <a:ext cx="260387" cy="231018"/>
            </a:xfrm>
            <a:custGeom>
              <a:avLst/>
              <a:gdLst/>
              <a:ahLst/>
              <a:cxnLst/>
              <a:rect l="l" t="t" r="r" b="b"/>
              <a:pathLst>
                <a:path w="6076" h="5391" extrusionOk="0">
                  <a:moveTo>
                    <a:pt x="2551" y="0"/>
                  </a:moveTo>
                  <a:cubicBezTo>
                    <a:pt x="2538" y="0"/>
                    <a:pt x="2525" y="1"/>
                    <a:pt x="2511" y="3"/>
                  </a:cubicBezTo>
                  <a:cubicBezTo>
                    <a:pt x="2106" y="54"/>
                    <a:pt x="1971" y="490"/>
                    <a:pt x="1864" y="825"/>
                  </a:cubicBezTo>
                  <a:cubicBezTo>
                    <a:pt x="1623" y="1576"/>
                    <a:pt x="1409" y="2324"/>
                    <a:pt x="1086" y="3045"/>
                  </a:cubicBezTo>
                  <a:cubicBezTo>
                    <a:pt x="907" y="3446"/>
                    <a:pt x="705" y="3837"/>
                    <a:pt x="488" y="4219"/>
                  </a:cubicBezTo>
                  <a:cubicBezTo>
                    <a:pt x="331" y="4496"/>
                    <a:pt x="1" y="4919"/>
                    <a:pt x="263" y="5232"/>
                  </a:cubicBezTo>
                  <a:cubicBezTo>
                    <a:pt x="271" y="5239"/>
                    <a:pt x="275" y="5247"/>
                    <a:pt x="282" y="5255"/>
                  </a:cubicBezTo>
                  <a:cubicBezTo>
                    <a:pt x="378" y="5355"/>
                    <a:pt x="501" y="5391"/>
                    <a:pt x="633" y="5391"/>
                  </a:cubicBezTo>
                  <a:cubicBezTo>
                    <a:pt x="882" y="5391"/>
                    <a:pt x="1164" y="5264"/>
                    <a:pt x="1362" y="5194"/>
                  </a:cubicBezTo>
                  <a:cubicBezTo>
                    <a:pt x="1805" y="5035"/>
                    <a:pt x="2249" y="4887"/>
                    <a:pt x="2698" y="4750"/>
                  </a:cubicBezTo>
                  <a:cubicBezTo>
                    <a:pt x="3633" y="4470"/>
                    <a:pt x="4595" y="4233"/>
                    <a:pt x="5569" y="4156"/>
                  </a:cubicBezTo>
                  <a:cubicBezTo>
                    <a:pt x="6052" y="4117"/>
                    <a:pt x="6075" y="3646"/>
                    <a:pt x="5649" y="3427"/>
                  </a:cubicBezTo>
                  <a:cubicBezTo>
                    <a:pt x="5384" y="3291"/>
                    <a:pt x="5013" y="3265"/>
                    <a:pt x="4771" y="3265"/>
                  </a:cubicBezTo>
                  <a:cubicBezTo>
                    <a:pt x="4625" y="3265"/>
                    <a:pt x="4526" y="3275"/>
                    <a:pt x="4526" y="3275"/>
                  </a:cubicBezTo>
                  <a:cubicBezTo>
                    <a:pt x="4526" y="3275"/>
                    <a:pt x="5481" y="2471"/>
                    <a:pt x="4933" y="2023"/>
                  </a:cubicBezTo>
                  <a:cubicBezTo>
                    <a:pt x="4816" y="1928"/>
                    <a:pt x="4693" y="1891"/>
                    <a:pt x="4571" y="1891"/>
                  </a:cubicBezTo>
                  <a:cubicBezTo>
                    <a:pt x="4119" y="1891"/>
                    <a:pt x="3688" y="2405"/>
                    <a:pt x="3688" y="2405"/>
                  </a:cubicBezTo>
                  <a:cubicBezTo>
                    <a:pt x="3688" y="2405"/>
                    <a:pt x="4635" y="1195"/>
                    <a:pt x="4136" y="865"/>
                  </a:cubicBezTo>
                  <a:cubicBezTo>
                    <a:pt x="4068" y="820"/>
                    <a:pt x="3997" y="801"/>
                    <a:pt x="3925" y="801"/>
                  </a:cubicBezTo>
                  <a:cubicBezTo>
                    <a:pt x="3472" y="801"/>
                    <a:pt x="2987" y="1583"/>
                    <a:pt x="2987" y="1583"/>
                  </a:cubicBezTo>
                  <a:cubicBezTo>
                    <a:pt x="2987" y="1583"/>
                    <a:pt x="3104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2" name="Google Shape;3462;p17"/>
            <p:cNvSpPr/>
            <p:nvPr/>
          </p:nvSpPr>
          <p:spPr>
            <a:xfrm>
              <a:off x="9079962" y="4114744"/>
              <a:ext cx="130279" cy="233118"/>
            </a:xfrm>
            <a:custGeom>
              <a:avLst/>
              <a:gdLst/>
              <a:ahLst/>
              <a:cxnLst/>
              <a:rect l="l" t="t" r="r" b="b"/>
              <a:pathLst>
                <a:path w="3040" h="5440" extrusionOk="0">
                  <a:moveTo>
                    <a:pt x="3040" y="1"/>
                  </a:moveTo>
                  <a:cubicBezTo>
                    <a:pt x="1339" y="1422"/>
                    <a:pt x="0" y="3538"/>
                    <a:pt x="545" y="5439"/>
                  </a:cubicBezTo>
                  <a:cubicBezTo>
                    <a:pt x="545" y="5439"/>
                    <a:pt x="2357" y="3492"/>
                    <a:pt x="3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3" name="Google Shape;3463;p17"/>
            <p:cNvSpPr/>
            <p:nvPr/>
          </p:nvSpPr>
          <p:spPr>
            <a:xfrm>
              <a:off x="9178488" y="4242537"/>
              <a:ext cx="233260" cy="64236"/>
            </a:xfrm>
            <a:custGeom>
              <a:avLst/>
              <a:gdLst/>
              <a:ahLst/>
              <a:cxnLst/>
              <a:rect l="l" t="t" r="r" b="b"/>
              <a:pathLst>
                <a:path w="5443" h="1499" extrusionOk="0">
                  <a:moveTo>
                    <a:pt x="4917" y="1"/>
                  </a:moveTo>
                  <a:cubicBezTo>
                    <a:pt x="2153" y="1"/>
                    <a:pt x="1" y="977"/>
                    <a:pt x="1" y="977"/>
                  </a:cubicBezTo>
                  <a:cubicBezTo>
                    <a:pt x="523" y="1304"/>
                    <a:pt x="1089" y="1498"/>
                    <a:pt x="1747" y="1498"/>
                  </a:cubicBezTo>
                  <a:cubicBezTo>
                    <a:pt x="2723" y="1498"/>
                    <a:pt x="3901" y="1070"/>
                    <a:pt x="5442" y="13"/>
                  </a:cubicBezTo>
                  <a:cubicBezTo>
                    <a:pt x="5265" y="4"/>
                    <a:pt x="5090" y="1"/>
                    <a:pt x="4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4" name="Google Shape;3464;p17"/>
            <p:cNvSpPr/>
            <p:nvPr/>
          </p:nvSpPr>
          <p:spPr>
            <a:xfrm>
              <a:off x="8808641" y="4061046"/>
              <a:ext cx="162592" cy="521815"/>
            </a:xfrm>
            <a:custGeom>
              <a:avLst/>
              <a:gdLst/>
              <a:ahLst/>
              <a:cxnLst/>
              <a:rect l="l" t="t" r="r" b="b"/>
              <a:pathLst>
                <a:path w="3794" h="12177" extrusionOk="0">
                  <a:moveTo>
                    <a:pt x="320" y="0"/>
                  </a:moveTo>
                  <a:cubicBezTo>
                    <a:pt x="292" y="0"/>
                    <a:pt x="264" y="4"/>
                    <a:pt x="236" y="13"/>
                  </a:cubicBezTo>
                  <a:cubicBezTo>
                    <a:pt x="85" y="60"/>
                    <a:pt x="1" y="220"/>
                    <a:pt x="46" y="371"/>
                  </a:cubicBezTo>
                  <a:cubicBezTo>
                    <a:pt x="1214" y="4180"/>
                    <a:pt x="2277" y="8076"/>
                    <a:pt x="3202" y="11956"/>
                  </a:cubicBezTo>
                  <a:cubicBezTo>
                    <a:pt x="3233" y="12089"/>
                    <a:pt x="3350" y="12177"/>
                    <a:pt x="3481" y="12177"/>
                  </a:cubicBezTo>
                  <a:cubicBezTo>
                    <a:pt x="3503" y="12177"/>
                    <a:pt x="3525" y="12175"/>
                    <a:pt x="3544" y="12168"/>
                  </a:cubicBezTo>
                  <a:cubicBezTo>
                    <a:pt x="3698" y="12131"/>
                    <a:pt x="3794" y="11977"/>
                    <a:pt x="3757" y="11823"/>
                  </a:cubicBezTo>
                  <a:cubicBezTo>
                    <a:pt x="2829" y="7932"/>
                    <a:pt x="1764" y="4021"/>
                    <a:pt x="593" y="202"/>
                  </a:cubicBezTo>
                  <a:cubicBezTo>
                    <a:pt x="556" y="79"/>
                    <a:pt x="44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5" name="Google Shape;3465;p17"/>
            <p:cNvSpPr/>
            <p:nvPr/>
          </p:nvSpPr>
          <p:spPr>
            <a:xfrm>
              <a:off x="8711615" y="3902183"/>
              <a:ext cx="153464" cy="234360"/>
            </a:xfrm>
            <a:custGeom>
              <a:avLst/>
              <a:gdLst/>
              <a:ahLst/>
              <a:cxnLst/>
              <a:rect l="l" t="t" r="r" b="b"/>
              <a:pathLst>
                <a:path w="3581" h="5469" extrusionOk="0">
                  <a:moveTo>
                    <a:pt x="2879" y="0"/>
                  </a:moveTo>
                  <a:cubicBezTo>
                    <a:pt x="2879" y="0"/>
                    <a:pt x="49" y="881"/>
                    <a:pt x="48" y="881"/>
                  </a:cubicBezTo>
                  <a:cubicBezTo>
                    <a:pt x="1" y="892"/>
                    <a:pt x="528" y="3011"/>
                    <a:pt x="2431" y="5121"/>
                  </a:cubicBezTo>
                  <a:cubicBezTo>
                    <a:pt x="2558" y="5261"/>
                    <a:pt x="2664" y="5468"/>
                    <a:pt x="2846" y="5468"/>
                  </a:cubicBezTo>
                  <a:cubicBezTo>
                    <a:pt x="2854" y="5468"/>
                    <a:pt x="2862" y="5468"/>
                    <a:pt x="2870" y="5467"/>
                  </a:cubicBezTo>
                  <a:cubicBezTo>
                    <a:pt x="3115" y="5445"/>
                    <a:pt x="3177" y="5129"/>
                    <a:pt x="3213" y="4886"/>
                  </a:cubicBezTo>
                  <a:cubicBezTo>
                    <a:pt x="3581" y="2460"/>
                    <a:pt x="3238" y="1231"/>
                    <a:pt x="28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6" name="Google Shape;3466;p17"/>
            <p:cNvSpPr/>
            <p:nvPr/>
          </p:nvSpPr>
          <p:spPr>
            <a:xfrm>
              <a:off x="8615489" y="3740362"/>
              <a:ext cx="309670" cy="304124"/>
            </a:xfrm>
            <a:custGeom>
              <a:avLst/>
              <a:gdLst/>
              <a:ahLst/>
              <a:cxnLst/>
              <a:rect l="l" t="t" r="r" b="b"/>
              <a:pathLst>
                <a:path w="7226" h="7097" extrusionOk="0">
                  <a:moveTo>
                    <a:pt x="4036" y="1"/>
                  </a:moveTo>
                  <a:cubicBezTo>
                    <a:pt x="2923" y="1"/>
                    <a:pt x="3210" y="2970"/>
                    <a:pt x="3210" y="2970"/>
                  </a:cubicBezTo>
                  <a:cubicBezTo>
                    <a:pt x="3210" y="2970"/>
                    <a:pt x="2451" y="973"/>
                    <a:pt x="1577" y="973"/>
                  </a:cubicBezTo>
                  <a:cubicBezTo>
                    <a:pt x="1432" y="973"/>
                    <a:pt x="1284" y="1028"/>
                    <a:pt x="1135" y="1157"/>
                  </a:cubicBezTo>
                  <a:cubicBezTo>
                    <a:pt x="266" y="1912"/>
                    <a:pt x="1752" y="3069"/>
                    <a:pt x="1998" y="3390"/>
                  </a:cubicBezTo>
                  <a:cubicBezTo>
                    <a:pt x="1998" y="3390"/>
                    <a:pt x="1512" y="3285"/>
                    <a:pt x="1026" y="3285"/>
                  </a:cubicBezTo>
                  <a:cubicBezTo>
                    <a:pt x="513" y="3285"/>
                    <a:pt x="1" y="3402"/>
                    <a:pt x="56" y="3881"/>
                  </a:cubicBezTo>
                  <a:cubicBezTo>
                    <a:pt x="157" y="4762"/>
                    <a:pt x="1909" y="4822"/>
                    <a:pt x="1909" y="4822"/>
                  </a:cubicBezTo>
                  <a:cubicBezTo>
                    <a:pt x="1909" y="4822"/>
                    <a:pt x="436" y="5785"/>
                    <a:pt x="1389" y="6753"/>
                  </a:cubicBezTo>
                  <a:cubicBezTo>
                    <a:pt x="1533" y="6899"/>
                    <a:pt x="1684" y="6960"/>
                    <a:pt x="1835" y="6960"/>
                  </a:cubicBezTo>
                  <a:cubicBezTo>
                    <a:pt x="2598" y="6960"/>
                    <a:pt x="3373" y="5401"/>
                    <a:pt x="3373" y="5400"/>
                  </a:cubicBezTo>
                  <a:lnTo>
                    <a:pt x="3373" y="5400"/>
                  </a:lnTo>
                  <a:cubicBezTo>
                    <a:pt x="3373" y="5401"/>
                    <a:pt x="3198" y="7096"/>
                    <a:pt x="4530" y="7096"/>
                  </a:cubicBezTo>
                  <a:cubicBezTo>
                    <a:pt x="4536" y="7096"/>
                    <a:pt x="4542" y="7096"/>
                    <a:pt x="4548" y="7096"/>
                  </a:cubicBezTo>
                  <a:cubicBezTo>
                    <a:pt x="5898" y="7080"/>
                    <a:pt x="4774" y="5006"/>
                    <a:pt x="4774" y="5005"/>
                  </a:cubicBezTo>
                  <a:lnTo>
                    <a:pt x="4774" y="5005"/>
                  </a:lnTo>
                  <a:cubicBezTo>
                    <a:pt x="4774" y="5006"/>
                    <a:pt x="5355" y="5467"/>
                    <a:pt x="5944" y="5467"/>
                  </a:cubicBezTo>
                  <a:cubicBezTo>
                    <a:pt x="6232" y="5467"/>
                    <a:pt x="6523" y="5356"/>
                    <a:pt x="6747" y="5024"/>
                  </a:cubicBezTo>
                  <a:cubicBezTo>
                    <a:pt x="7226" y="4317"/>
                    <a:pt x="5706" y="3779"/>
                    <a:pt x="5706" y="3779"/>
                  </a:cubicBezTo>
                  <a:cubicBezTo>
                    <a:pt x="5706" y="3779"/>
                    <a:pt x="7160" y="2484"/>
                    <a:pt x="6223" y="1487"/>
                  </a:cubicBezTo>
                  <a:cubicBezTo>
                    <a:pt x="6123" y="1381"/>
                    <a:pt x="6014" y="1335"/>
                    <a:pt x="5900" y="1335"/>
                  </a:cubicBezTo>
                  <a:cubicBezTo>
                    <a:pt x="5223" y="1335"/>
                    <a:pt x="4392" y="2957"/>
                    <a:pt x="4392" y="2957"/>
                  </a:cubicBezTo>
                  <a:cubicBezTo>
                    <a:pt x="4392" y="2957"/>
                    <a:pt x="5274" y="86"/>
                    <a:pt x="4082" y="3"/>
                  </a:cubicBezTo>
                  <a:cubicBezTo>
                    <a:pt x="4066" y="2"/>
                    <a:pt x="4051" y="1"/>
                    <a:pt x="4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7" name="Google Shape;3467;p17"/>
            <p:cNvSpPr/>
            <p:nvPr/>
          </p:nvSpPr>
          <p:spPr>
            <a:xfrm>
              <a:off x="8666445" y="3802287"/>
              <a:ext cx="214104" cy="198664"/>
            </a:xfrm>
            <a:custGeom>
              <a:avLst/>
              <a:gdLst/>
              <a:ahLst/>
              <a:cxnLst/>
              <a:rect l="l" t="t" r="r" b="b"/>
              <a:pathLst>
                <a:path w="4996" h="4636" extrusionOk="0">
                  <a:moveTo>
                    <a:pt x="2770" y="0"/>
                  </a:moveTo>
                  <a:cubicBezTo>
                    <a:pt x="2754" y="0"/>
                    <a:pt x="2737" y="2"/>
                    <a:pt x="2718" y="5"/>
                  </a:cubicBezTo>
                  <a:cubicBezTo>
                    <a:pt x="2059" y="133"/>
                    <a:pt x="2190" y="2259"/>
                    <a:pt x="2190" y="2259"/>
                  </a:cubicBezTo>
                  <a:cubicBezTo>
                    <a:pt x="2190" y="2259"/>
                    <a:pt x="1525" y="1114"/>
                    <a:pt x="1217" y="1114"/>
                  </a:cubicBezTo>
                  <a:cubicBezTo>
                    <a:pt x="1200" y="1114"/>
                    <a:pt x="1185" y="1117"/>
                    <a:pt x="1171" y="1124"/>
                  </a:cubicBezTo>
                  <a:cubicBezTo>
                    <a:pt x="475" y="1467"/>
                    <a:pt x="1758" y="2527"/>
                    <a:pt x="1758" y="2527"/>
                  </a:cubicBezTo>
                  <a:cubicBezTo>
                    <a:pt x="1758" y="2527"/>
                    <a:pt x="1047" y="2280"/>
                    <a:pt x="562" y="2280"/>
                  </a:cubicBezTo>
                  <a:cubicBezTo>
                    <a:pt x="340" y="2280"/>
                    <a:pt x="165" y="2332"/>
                    <a:pt x="127" y="2481"/>
                  </a:cubicBezTo>
                  <a:cubicBezTo>
                    <a:pt x="0" y="2971"/>
                    <a:pt x="877" y="3046"/>
                    <a:pt x="1423" y="3046"/>
                  </a:cubicBezTo>
                  <a:cubicBezTo>
                    <a:pt x="1662" y="3046"/>
                    <a:pt x="1837" y="3032"/>
                    <a:pt x="1837" y="3032"/>
                  </a:cubicBezTo>
                  <a:lnTo>
                    <a:pt x="1837" y="3032"/>
                  </a:lnTo>
                  <a:cubicBezTo>
                    <a:pt x="1837" y="3032"/>
                    <a:pt x="444" y="3825"/>
                    <a:pt x="859" y="4155"/>
                  </a:cubicBezTo>
                  <a:cubicBezTo>
                    <a:pt x="910" y="4196"/>
                    <a:pt x="971" y="4214"/>
                    <a:pt x="1038" y="4214"/>
                  </a:cubicBezTo>
                  <a:cubicBezTo>
                    <a:pt x="1518" y="4214"/>
                    <a:pt x="2332" y="3302"/>
                    <a:pt x="2332" y="3302"/>
                  </a:cubicBezTo>
                  <a:cubicBezTo>
                    <a:pt x="2332" y="3302"/>
                    <a:pt x="2579" y="4635"/>
                    <a:pt x="2981" y="4635"/>
                  </a:cubicBezTo>
                  <a:cubicBezTo>
                    <a:pt x="3020" y="4635"/>
                    <a:pt x="3060" y="4623"/>
                    <a:pt x="3102" y="4596"/>
                  </a:cubicBezTo>
                  <a:cubicBezTo>
                    <a:pt x="3576" y="4286"/>
                    <a:pt x="3005" y="3139"/>
                    <a:pt x="3005" y="3139"/>
                  </a:cubicBezTo>
                  <a:lnTo>
                    <a:pt x="3005" y="3139"/>
                  </a:lnTo>
                  <a:cubicBezTo>
                    <a:pt x="3005" y="3139"/>
                    <a:pt x="3808" y="3478"/>
                    <a:pt x="4281" y="3478"/>
                  </a:cubicBezTo>
                  <a:cubicBezTo>
                    <a:pt x="4487" y="3478"/>
                    <a:pt x="4630" y="3414"/>
                    <a:pt x="4618" y="3230"/>
                  </a:cubicBezTo>
                  <a:cubicBezTo>
                    <a:pt x="4577" y="2622"/>
                    <a:pt x="3096" y="2621"/>
                    <a:pt x="3096" y="2621"/>
                  </a:cubicBezTo>
                  <a:cubicBezTo>
                    <a:pt x="3096" y="2621"/>
                    <a:pt x="4996" y="1643"/>
                    <a:pt x="4680" y="1204"/>
                  </a:cubicBezTo>
                  <a:cubicBezTo>
                    <a:pt x="4637" y="1144"/>
                    <a:pt x="4571" y="1118"/>
                    <a:pt x="4490" y="1118"/>
                  </a:cubicBezTo>
                  <a:cubicBezTo>
                    <a:pt x="3975" y="1118"/>
                    <a:pt x="2834" y="2152"/>
                    <a:pt x="2834" y="2152"/>
                  </a:cubicBezTo>
                  <a:cubicBezTo>
                    <a:pt x="2834" y="2152"/>
                    <a:pt x="3344" y="0"/>
                    <a:pt x="2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8" name="Google Shape;3468;p17"/>
            <p:cNvSpPr/>
            <p:nvPr/>
          </p:nvSpPr>
          <p:spPr>
            <a:xfrm>
              <a:off x="8755500" y="3892754"/>
              <a:ext cx="17828" cy="12684"/>
            </a:xfrm>
            <a:custGeom>
              <a:avLst/>
              <a:gdLst/>
              <a:ahLst/>
              <a:cxnLst/>
              <a:rect l="l" t="t" r="r" b="b"/>
              <a:pathLst>
                <a:path w="416" h="296" extrusionOk="0">
                  <a:moveTo>
                    <a:pt x="214" y="0"/>
                  </a:moveTo>
                  <a:cubicBezTo>
                    <a:pt x="42" y="0"/>
                    <a:pt x="0" y="268"/>
                    <a:pt x="181" y="294"/>
                  </a:cubicBezTo>
                  <a:cubicBezTo>
                    <a:pt x="188" y="295"/>
                    <a:pt x="195" y="295"/>
                    <a:pt x="202" y="295"/>
                  </a:cubicBezTo>
                  <a:cubicBezTo>
                    <a:pt x="374" y="295"/>
                    <a:pt x="416" y="24"/>
                    <a:pt x="235" y="2"/>
                  </a:cubicBezTo>
                  <a:cubicBezTo>
                    <a:pt x="228" y="1"/>
                    <a:pt x="221" y="0"/>
                    <a:pt x="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9" name="Google Shape;3469;p17"/>
            <p:cNvSpPr/>
            <p:nvPr/>
          </p:nvSpPr>
          <p:spPr>
            <a:xfrm>
              <a:off x="8745472" y="3928753"/>
              <a:ext cx="17999" cy="12427"/>
            </a:xfrm>
            <a:custGeom>
              <a:avLst/>
              <a:gdLst/>
              <a:ahLst/>
              <a:cxnLst/>
              <a:rect l="l" t="t" r="r" b="b"/>
              <a:pathLst>
                <a:path w="420" h="290" extrusionOk="0">
                  <a:moveTo>
                    <a:pt x="220" y="0"/>
                  </a:moveTo>
                  <a:cubicBezTo>
                    <a:pt x="51" y="0"/>
                    <a:pt x="1" y="265"/>
                    <a:pt x="180" y="288"/>
                  </a:cubicBezTo>
                  <a:cubicBezTo>
                    <a:pt x="188" y="289"/>
                    <a:pt x="196" y="290"/>
                    <a:pt x="204" y="290"/>
                  </a:cubicBezTo>
                  <a:cubicBezTo>
                    <a:pt x="373" y="290"/>
                    <a:pt x="420" y="27"/>
                    <a:pt x="241" y="2"/>
                  </a:cubicBezTo>
                  <a:cubicBezTo>
                    <a:pt x="234" y="1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0" name="Google Shape;3470;p17"/>
            <p:cNvSpPr/>
            <p:nvPr/>
          </p:nvSpPr>
          <p:spPr>
            <a:xfrm>
              <a:off x="8723572" y="3912339"/>
              <a:ext cx="22713" cy="17312"/>
            </a:xfrm>
            <a:custGeom>
              <a:avLst/>
              <a:gdLst/>
              <a:ahLst/>
              <a:cxnLst/>
              <a:rect l="l" t="t" r="r" b="b"/>
              <a:pathLst>
                <a:path w="530" h="404" extrusionOk="0">
                  <a:moveTo>
                    <a:pt x="255" y="1"/>
                  </a:moveTo>
                  <a:cubicBezTo>
                    <a:pt x="26" y="1"/>
                    <a:pt x="0" y="368"/>
                    <a:pt x="246" y="402"/>
                  </a:cubicBezTo>
                  <a:cubicBezTo>
                    <a:pt x="256" y="403"/>
                    <a:pt x="265" y="404"/>
                    <a:pt x="275" y="404"/>
                  </a:cubicBezTo>
                  <a:cubicBezTo>
                    <a:pt x="503" y="404"/>
                    <a:pt x="530" y="35"/>
                    <a:pt x="284" y="3"/>
                  </a:cubicBezTo>
                  <a:cubicBezTo>
                    <a:pt x="274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1" name="Google Shape;3471;p17"/>
            <p:cNvSpPr/>
            <p:nvPr/>
          </p:nvSpPr>
          <p:spPr>
            <a:xfrm>
              <a:off x="8764800" y="3920310"/>
              <a:ext cx="20999" cy="15684"/>
            </a:xfrm>
            <a:custGeom>
              <a:avLst/>
              <a:gdLst/>
              <a:ahLst/>
              <a:cxnLst/>
              <a:rect l="l" t="t" r="r" b="b"/>
              <a:pathLst>
                <a:path w="490" h="366" extrusionOk="0">
                  <a:moveTo>
                    <a:pt x="301" y="1"/>
                  </a:moveTo>
                  <a:cubicBezTo>
                    <a:pt x="259" y="1"/>
                    <a:pt x="221" y="16"/>
                    <a:pt x="174" y="37"/>
                  </a:cubicBezTo>
                  <a:cubicBezTo>
                    <a:pt x="1" y="116"/>
                    <a:pt x="106" y="365"/>
                    <a:pt x="264" y="365"/>
                  </a:cubicBezTo>
                  <a:cubicBezTo>
                    <a:pt x="291" y="365"/>
                    <a:pt x="319" y="358"/>
                    <a:pt x="348" y="341"/>
                  </a:cubicBezTo>
                  <a:cubicBezTo>
                    <a:pt x="412" y="304"/>
                    <a:pt x="453" y="268"/>
                    <a:pt x="470" y="196"/>
                  </a:cubicBezTo>
                  <a:cubicBezTo>
                    <a:pt x="489" y="118"/>
                    <a:pt x="456" y="47"/>
                    <a:pt x="381" y="18"/>
                  </a:cubicBezTo>
                  <a:cubicBezTo>
                    <a:pt x="351" y="6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2" name="Google Shape;3472;p17"/>
            <p:cNvSpPr/>
            <p:nvPr/>
          </p:nvSpPr>
          <p:spPr>
            <a:xfrm>
              <a:off x="8775899" y="3901668"/>
              <a:ext cx="21813" cy="15170"/>
            </a:xfrm>
            <a:custGeom>
              <a:avLst/>
              <a:gdLst/>
              <a:ahLst/>
              <a:cxnLst/>
              <a:rect l="l" t="t" r="r" b="b"/>
              <a:pathLst>
                <a:path w="509" h="354" extrusionOk="0">
                  <a:moveTo>
                    <a:pt x="264" y="0"/>
                  </a:moveTo>
                  <a:cubicBezTo>
                    <a:pt x="59" y="0"/>
                    <a:pt x="0" y="323"/>
                    <a:pt x="219" y="352"/>
                  </a:cubicBezTo>
                  <a:cubicBezTo>
                    <a:pt x="228" y="353"/>
                    <a:pt x="238" y="354"/>
                    <a:pt x="247" y="354"/>
                  </a:cubicBezTo>
                  <a:cubicBezTo>
                    <a:pt x="450" y="354"/>
                    <a:pt x="509" y="33"/>
                    <a:pt x="291" y="2"/>
                  </a:cubicBezTo>
                  <a:cubicBezTo>
                    <a:pt x="282" y="1"/>
                    <a:pt x="273" y="0"/>
                    <a:pt x="2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3" name="Google Shape;3473;p17"/>
            <p:cNvSpPr/>
            <p:nvPr/>
          </p:nvSpPr>
          <p:spPr>
            <a:xfrm>
              <a:off x="8793813" y="3925881"/>
              <a:ext cx="17613" cy="14656"/>
            </a:xfrm>
            <a:custGeom>
              <a:avLst/>
              <a:gdLst/>
              <a:ahLst/>
              <a:cxnLst/>
              <a:rect l="l" t="t" r="r" b="b"/>
              <a:pathLst>
                <a:path w="411" h="342" extrusionOk="0">
                  <a:moveTo>
                    <a:pt x="222" y="1"/>
                  </a:moveTo>
                  <a:cubicBezTo>
                    <a:pt x="164" y="1"/>
                    <a:pt x="105" y="27"/>
                    <a:pt x="72" y="80"/>
                  </a:cubicBezTo>
                  <a:cubicBezTo>
                    <a:pt x="1" y="201"/>
                    <a:pt x="97" y="342"/>
                    <a:pt x="226" y="342"/>
                  </a:cubicBezTo>
                  <a:cubicBezTo>
                    <a:pt x="237" y="342"/>
                    <a:pt x="249" y="341"/>
                    <a:pt x="260" y="339"/>
                  </a:cubicBezTo>
                  <a:lnTo>
                    <a:pt x="284" y="333"/>
                  </a:lnTo>
                  <a:cubicBezTo>
                    <a:pt x="351" y="321"/>
                    <a:pt x="410" y="258"/>
                    <a:pt x="398" y="183"/>
                  </a:cubicBezTo>
                  <a:cubicBezTo>
                    <a:pt x="394" y="167"/>
                    <a:pt x="392" y="149"/>
                    <a:pt x="388" y="132"/>
                  </a:cubicBezTo>
                  <a:cubicBezTo>
                    <a:pt x="373" y="45"/>
                    <a:pt x="298" y="1"/>
                    <a:pt x="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4" name="Google Shape;3474;p17"/>
            <p:cNvSpPr/>
            <p:nvPr/>
          </p:nvSpPr>
          <p:spPr>
            <a:xfrm>
              <a:off x="8769128" y="3946238"/>
              <a:ext cx="19885" cy="18598"/>
            </a:xfrm>
            <a:custGeom>
              <a:avLst/>
              <a:gdLst/>
              <a:ahLst/>
              <a:cxnLst/>
              <a:rect l="l" t="t" r="r" b="b"/>
              <a:pathLst>
                <a:path w="464" h="434" extrusionOk="0">
                  <a:moveTo>
                    <a:pt x="219" y="1"/>
                  </a:moveTo>
                  <a:cubicBezTo>
                    <a:pt x="193" y="1"/>
                    <a:pt x="166" y="6"/>
                    <a:pt x="142" y="16"/>
                  </a:cubicBezTo>
                  <a:cubicBezTo>
                    <a:pt x="39" y="60"/>
                    <a:pt x="1" y="178"/>
                    <a:pt x="43" y="276"/>
                  </a:cubicBezTo>
                  <a:lnTo>
                    <a:pt x="49" y="294"/>
                  </a:lnTo>
                  <a:cubicBezTo>
                    <a:pt x="51" y="295"/>
                    <a:pt x="51" y="298"/>
                    <a:pt x="51" y="301"/>
                  </a:cubicBezTo>
                  <a:cubicBezTo>
                    <a:pt x="51" y="302"/>
                    <a:pt x="51" y="302"/>
                    <a:pt x="51" y="302"/>
                  </a:cubicBezTo>
                  <a:cubicBezTo>
                    <a:pt x="52" y="302"/>
                    <a:pt x="52" y="302"/>
                    <a:pt x="52" y="303"/>
                  </a:cubicBezTo>
                  <a:cubicBezTo>
                    <a:pt x="80" y="372"/>
                    <a:pt x="148" y="422"/>
                    <a:pt x="230" y="433"/>
                  </a:cubicBezTo>
                  <a:cubicBezTo>
                    <a:pt x="427" y="269"/>
                    <a:pt x="463" y="137"/>
                    <a:pt x="339" y="40"/>
                  </a:cubicBezTo>
                  <a:cubicBezTo>
                    <a:pt x="324" y="31"/>
                    <a:pt x="308" y="24"/>
                    <a:pt x="293" y="15"/>
                  </a:cubicBezTo>
                  <a:cubicBezTo>
                    <a:pt x="269" y="6"/>
                    <a:pt x="244" y="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5" name="Google Shape;3475;p17"/>
            <p:cNvSpPr/>
            <p:nvPr/>
          </p:nvSpPr>
          <p:spPr>
            <a:xfrm>
              <a:off x="8796256" y="3892969"/>
              <a:ext cx="18556" cy="14870"/>
            </a:xfrm>
            <a:custGeom>
              <a:avLst/>
              <a:gdLst/>
              <a:ahLst/>
              <a:cxnLst/>
              <a:rect l="l" t="t" r="r" b="b"/>
              <a:pathLst>
                <a:path w="433" h="347" extrusionOk="0">
                  <a:moveTo>
                    <a:pt x="199" y="1"/>
                  </a:moveTo>
                  <a:cubicBezTo>
                    <a:pt x="4" y="1"/>
                    <a:pt x="1" y="319"/>
                    <a:pt x="209" y="345"/>
                  </a:cubicBezTo>
                  <a:cubicBezTo>
                    <a:pt x="218" y="346"/>
                    <a:pt x="227" y="346"/>
                    <a:pt x="235" y="346"/>
                  </a:cubicBezTo>
                  <a:cubicBezTo>
                    <a:pt x="430" y="346"/>
                    <a:pt x="432" y="28"/>
                    <a:pt x="225" y="2"/>
                  </a:cubicBezTo>
                  <a:cubicBezTo>
                    <a:pt x="216" y="1"/>
                    <a:pt x="208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6" name="Google Shape;3476;p17"/>
            <p:cNvSpPr/>
            <p:nvPr/>
          </p:nvSpPr>
          <p:spPr>
            <a:xfrm>
              <a:off x="8730129" y="3888940"/>
              <a:ext cx="19842" cy="13970"/>
            </a:xfrm>
            <a:custGeom>
              <a:avLst/>
              <a:gdLst/>
              <a:ahLst/>
              <a:cxnLst/>
              <a:rect l="l" t="t" r="r" b="b"/>
              <a:pathLst>
                <a:path w="463" h="326" extrusionOk="0">
                  <a:moveTo>
                    <a:pt x="237" y="1"/>
                  </a:moveTo>
                  <a:cubicBezTo>
                    <a:pt x="49" y="1"/>
                    <a:pt x="0" y="297"/>
                    <a:pt x="200" y="324"/>
                  </a:cubicBezTo>
                  <a:cubicBezTo>
                    <a:pt x="208" y="325"/>
                    <a:pt x="216" y="326"/>
                    <a:pt x="224" y="326"/>
                  </a:cubicBezTo>
                  <a:cubicBezTo>
                    <a:pt x="414" y="326"/>
                    <a:pt x="462" y="29"/>
                    <a:pt x="262" y="2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7" name="Google Shape;3477;p17"/>
            <p:cNvSpPr/>
            <p:nvPr/>
          </p:nvSpPr>
          <p:spPr>
            <a:xfrm>
              <a:off x="8765657" y="3872527"/>
              <a:ext cx="19156" cy="14527"/>
            </a:xfrm>
            <a:custGeom>
              <a:avLst/>
              <a:gdLst/>
              <a:ahLst/>
              <a:cxnLst/>
              <a:rect l="l" t="t" r="r" b="b"/>
              <a:pathLst>
                <a:path w="447" h="339" extrusionOk="0">
                  <a:moveTo>
                    <a:pt x="215" y="1"/>
                  </a:moveTo>
                  <a:cubicBezTo>
                    <a:pt x="21" y="1"/>
                    <a:pt x="1" y="312"/>
                    <a:pt x="207" y="337"/>
                  </a:cubicBezTo>
                  <a:cubicBezTo>
                    <a:pt x="215" y="338"/>
                    <a:pt x="224" y="339"/>
                    <a:pt x="232" y="339"/>
                  </a:cubicBezTo>
                  <a:cubicBezTo>
                    <a:pt x="426" y="339"/>
                    <a:pt x="446" y="28"/>
                    <a:pt x="240" y="2"/>
                  </a:cubicBezTo>
                  <a:cubicBezTo>
                    <a:pt x="232" y="1"/>
                    <a:pt x="223" y="1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8" name="Google Shape;3478;p17"/>
            <p:cNvSpPr/>
            <p:nvPr/>
          </p:nvSpPr>
          <p:spPr>
            <a:xfrm>
              <a:off x="8626375" y="4145942"/>
              <a:ext cx="308685" cy="298511"/>
            </a:xfrm>
            <a:custGeom>
              <a:avLst/>
              <a:gdLst/>
              <a:ahLst/>
              <a:cxnLst/>
              <a:rect l="l" t="t" r="r" b="b"/>
              <a:pathLst>
                <a:path w="7203" h="6966" extrusionOk="0">
                  <a:moveTo>
                    <a:pt x="318" y="0"/>
                  </a:moveTo>
                  <a:cubicBezTo>
                    <a:pt x="240" y="0"/>
                    <a:pt x="163" y="31"/>
                    <a:pt x="107" y="93"/>
                  </a:cubicBezTo>
                  <a:cubicBezTo>
                    <a:pt x="0" y="211"/>
                    <a:pt x="7" y="393"/>
                    <a:pt x="125" y="499"/>
                  </a:cubicBezTo>
                  <a:lnTo>
                    <a:pt x="966" y="1267"/>
                  </a:lnTo>
                  <a:cubicBezTo>
                    <a:pt x="3000" y="3120"/>
                    <a:pt x="4606" y="4585"/>
                    <a:pt x="6671" y="6871"/>
                  </a:cubicBezTo>
                  <a:cubicBezTo>
                    <a:pt x="6728" y="6934"/>
                    <a:pt x="6804" y="6965"/>
                    <a:pt x="6884" y="6965"/>
                  </a:cubicBezTo>
                  <a:cubicBezTo>
                    <a:pt x="6953" y="6965"/>
                    <a:pt x="7022" y="6942"/>
                    <a:pt x="7076" y="6892"/>
                  </a:cubicBezTo>
                  <a:cubicBezTo>
                    <a:pt x="7194" y="6786"/>
                    <a:pt x="7202" y="6604"/>
                    <a:pt x="7097" y="6487"/>
                  </a:cubicBezTo>
                  <a:cubicBezTo>
                    <a:pt x="5013" y="4180"/>
                    <a:pt x="3398" y="2707"/>
                    <a:pt x="1354" y="842"/>
                  </a:cubicBezTo>
                  <a:lnTo>
                    <a:pt x="513" y="76"/>
                  </a:lnTo>
                  <a:cubicBezTo>
                    <a:pt x="457" y="25"/>
                    <a:pt x="387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9" name="Google Shape;3479;p17"/>
            <p:cNvSpPr/>
            <p:nvPr/>
          </p:nvSpPr>
          <p:spPr>
            <a:xfrm>
              <a:off x="8423023" y="3956009"/>
              <a:ext cx="258930" cy="233332"/>
            </a:xfrm>
            <a:custGeom>
              <a:avLst/>
              <a:gdLst/>
              <a:ahLst/>
              <a:cxnLst/>
              <a:rect l="l" t="t" r="r" b="b"/>
              <a:pathLst>
                <a:path w="6042" h="5445" extrusionOk="0">
                  <a:moveTo>
                    <a:pt x="3612" y="1"/>
                  </a:moveTo>
                  <a:cubicBezTo>
                    <a:pt x="3068" y="1"/>
                    <a:pt x="3143" y="1572"/>
                    <a:pt x="3143" y="1572"/>
                  </a:cubicBezTo>
                  <a:cubicBezTo>
                    <a:pt x="3143" y="1572"/>
                    <a:pt x="2671" y="766"/>
                    <a:pt x="2214" y="766"/>
                  </a:cubicBezTo>
                  <a:cubicBezTo>
                    <a:pt x="2146" y="766"/>
                    <a:pt x="2078" y="784"/>
                    <a:pt x="2012" y="825"/>
                  </a:cubicBezTo>
                  <a:cubicBezTo>
                    <a:pt x="1504" y="1141"/>
                    <a:pt x="2421" y="2376"/>
                    <a:pt x="2421" y="2376"/>
                  </a:cubicBezTo>
                  <a:cubicBezTo>
                    <a:pt x="2421" y="2376"/>
                    <a:pt x="1993" y="1840"/>
                    <a:pt x="1537" y="1840"/>
                  </a:cubicBezTo>
                  <a:cubicBezTo>
                    <a:pt x="1420" y="1840"/>
                    <a:pt x="1301" y="1875"/>
                    <a:pt x="1187" y="1963"/>
                  </a:cubicBezTo>
                  <a:cubicBezTo>
                    <a:pt x="626" y="2396"/>
                    <a:pt x="1559" y="3226"/>
                    <a:pt x="1559" y="3226"/>
                  </a:cubicBezTo>
                  <a:cubicBezTo>
                    <a:pt x="1559" y="3226"/>
                    <a:pt x="1418" y="3209"/>
                    <a:pt x="1224" y="3209"/>
                  </a:cubicBezTo>
                  <a:cubicBezTo>
                    <a:pt x="987" y="3209"/>
                    <a:pt x="670" y="3234"/>
                    <a:pt x="432" y="3349"/>
                  </a:cubicBezTo>
                  <a:cubicBezTo>
                    <a:pt x="1" y="3556"/>
                    <a:pt x="12" y="4028"/>
                    <a:pt x="493" y="4079"/>
                  </a:cubicBezTo>
                  <a:cubicBezTo>
                    <a:pt x="1466" y="4182"/>
                    <a:pt x="2421" y="4445"/>
                    <a:pt x="3347" y="4749"/>
                  </a:cubicBezTo>
                  <a:cubicBezTo>
                    <a:pt x="3794" y="4895"/>
                    <a:pt x="4236" y="5055"/>
                    <a:pt x="4672" y="5226"/>
                  </a:cubicBezTo>
                  <a:cubicBezTo>
                    <a:pt x="4873" y="5304"/>
                    <a:pt x="5162" y="5444"/>
                    <a:pt x="5416" y="5444"/>
                  </a:cubicBezTo>
                  <a:cubicBezTo>
                    <a:pt x="5541" y="5444"/>
                    <a:pt x="5657" y="5410"/>
                    <a:pt x="5749" y="5318"/>
                  </a:cubicBezTo>
                  <a:lnTo>
                    <a:pt x="5771" y="5296"/>
                  </a:lnTo>
                  <a:cubicBezTo>
                    <a:pt x="6042" y="4989"/>
                    <a:pt x="5724" y="4559"/>
                    <a:pt x="5570" y="4271"/>
                  </a:cubicBezTo>
                  <a:cubicBezTo>
                    <a:pt x="5362" y="3887"/>
                    <a:pt x="5174" y="3490"/>
                    <a:pt x="5005" y="3085"/>
                  </a:cubicBezTo>
                  <a:cubicBezTo>
                    <a:pt x="4701" y="2354"/>
                    <a:pt x="4507" y="1599"/>
                    <a:pt x="4285" y="843"/>
                  </a:cubicBezTo>
                  <a:cubicBezTo>
                    <a:pt x="4186" y="505"/>
                    <a:pt x="4065" y="67"/>
                    <a:pt x="3658" y="4"/>
                  </a:cubicBezTo>
                  <a:cubicBezTo>
                    <a:pt x="3643" y="2"/>
                    <a:pt x="3627" y="1"/>
                    <a:pt x="3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0" name="Google Shape;3480;p17"/>
            <p:cNvSpPr/>
            <p:nvPr/>
          </p:nvSpPr>
          <p:spPr>
            <a:xfrm>
              <a:off x="8719029" y="4088431"/>
              <a:ext cx="126251" cy="235817"/>
            </a:xfrm>
            <a:custGeom>
              <a:avLst/>
              <a:gdLst/>
              <a:ahLst/>
              <a:cxnLst/>
              <a:rect l="l" t="t" r="r" b="b"/>
              <a:pathLst>
                <a:path w="2946" h="5503" extrusionOk="0">
                  <a:moveTo>
                    <a:pt x="1" y="1"/>
                  </a:moveTo>
                  <a:lnTo>
                    <a:pt x="1" y="1"/>
                  </a:lnTo>
                  <a:cubicBezTo>
                    <a:pt x="590" y="3510"/>
                    <a:pt x="2350" y="5503"/>
                    <a:pt x="2350" y="5503"/>
                  </a:cubicBezTo>
                  <a:cubicBezTo>
                    <a:pt x="2945" y="3616"/>
                    <a:pt x="1663" y="146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1" name="Google Shape;3481;p17"/>
            <p:cNvSpPr/>
            <p:nvPr/>
          </p:nvSpPr>
          <p:spPr>
            <a:xfrm>
              <a:off x="8514221" y="4211253"/>
              <a:ext cx="232060" cy="68007"/>
            </a:xfrm>
            <a:custGeom>
              <a:avLst/>
              <a:gdLst/>
              <a:ahLst/>
              <a:cxnLst/>
              <a:rect l="l" t="t" r="r" b="b"/>
              <a:pathLst>
                <a:path w="5415" h="1587" extrusionOk="0">
                  <a:moveTo>
                    <a:pt x="221" y="0"/>
                  </a:moveTo>
                  <a:cubicBezTo>
                    <a:pt x="148" y="0"/>
                    <a:pt x="74" y="1"/>
                    <a:pt x="0" y="2"/>
                  </a:cubicBezTo>
                  <a:cubicBezTo>
                    <a:pt x="1558" y="1134"/>
                    <a:pt x="2750" y="1587"/>
                    <a:pt x="3743" y="1587"/>
                  </a:cubicBezTo>
                  <a:cubicBezTo>
                    <a:pt x="4364" y="1587"/>
                    <a:pt x="4907" y="1410"/>
                    <a:pt x="5414" y="1111"/>
                  </a:cubicBezTo>
                  <a:cubicBezTo>
                    <a:pt x="5414" y="1111"/>
                    <a:pt x="3130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82" name="Google Shape;3482;p17"/>
          <p:cNvGrpSpPr/>
          <p:nvPr/>
        </p:nvGrpSpPr>
        <p:grpSpPr>
          <a:xfrm>
            <a:off x="-78114" y="3511770"/>
            <a:ext cx="822327" cy="1233226"/>
            <a:chOff x="-78114" y="3511770"/>
            <a:chExt cx="822327" cy="1233226"/>
          </a:xfrm>
        </p:grpSpPr>
        <p:sp>
          <p:nvSpPr>
            <p:cNvPr id="3483" name="Google Shape;3483;p17"/>
            <p:cNvSpPr/>
            <p:nvPr/>
          </p:nvSpPr>
          <p:spPr>
            <a:xfrm>
              <a:off x="139" y="3658493"/>
              <a:ext cx="125705" cy="185635"/>
            </a:xfrm>
            <a:custGeom>
              <a:avLst/>
              <a:gdLst/>
              <a:ahLst/>
              <a:cxnLst/>
              <a:rect l="l" t="t" r="r" b="b"/>
              <a:pathLst>
                <a:path w="4109" h="6068" extrusionOk="0">
                  <a:moveTo>
                    <a:pt x="559" y="0"/>
                  </a:moveTo>
                  <a:cubicBezTo>
                    <a:pt x="492" y="0"/>
                    <a:pt x="430" y="43"/>
                    <a:pt x="407" y="109"/>
                  </a:cubicBezTo>
                  <a:cubicBezTo>
                    <a:pt x="0" y="1347"/>
                    <a:pt x="152" y="2755"/>
                    <a:pt x="812" y="3877"/>
                  </a:cubicBezTo>
                  <a:cubicBezTo>
                    <a:pt x="1472" y="5000"/>
                    <a:pt x="2627" y="5818"/>
                    <a:pt x="3908" y="6063"/>
                  </a:cubicBezTo>
                  <a:cubicBezTo>
                    <a:pt x="3916" y="6065"/>
                    <a:pt x="3927" y="6068"/>
                    <a:pt x="3937" y="6068"/>
                  </a:cubicBezTo>
                  <a:cubicBezTo>
                    <a:pt x="4012" y="6068"/>
                    <a:pt x="4078" y="6013"/>
                    <a:pt x="4093" y="5937"/>
                  </a:cubicBezTo>
                  <a:cubicBezTo>
                    <a:pt x="4109" y="5850"/>
                    <a:pt x="4052" y="5768"/>
                    <a:pt x="3966" y="5750"/>
                  </a:cubicBezTo>
                  <a:cubicBezTo>
                    <a:pt x="2777" y="5521"/>
                    <a:pt x="1699" y="4759"/>
                    <a:pt x="1084" y="3715"/>
                  </a:cubicBezTo>
                  <a:cubicBezTo>
                    <a:pt x="472" y="2671"/>
                    <a:pt x="329" y="1359"/>
                    <a:pt x="708" y="207"/>
                  </a:cubicBezTo>
                  <a:cubicBezTo>
                    <a:pt x="734" y="125"/>
                    <a:pt x="689" y="36"/>
                    <a:pt x="607" y="8"/>
                  </a:cubicBezTo>
                  <a:cubicBezTo>
                    <a:pt x="591" y="3"/>
                    <a:pt x="575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4" name="Google Shape;3484;p17"/>
            <p:cNvSpPr/>
            <p:nvPr/>
          </p:nvSpPr>
          <p:spPr>
            <a:xfrm>
              <a:off x="45444" y="3643288"/>
              <a:ext cx="172175" cy="207234"/>
            </a:xfrm>
            <a:custGeom>
              <a:avLst/>
              <a:gdLst/>
              <a:ahLst/>
              <a:cxnLst/>
              <a:rect l="l" t="t" r="r" b="b"/>
              <a:pathLst>
                <a:path w="5628" h="6774" extrusionOk="0">
                  <a:moveTo>
                    <a:pt x="762" y="0"/>
                  </a:moveTo>
                  <a:cubicBezTo>
                    <a:pt x="698" y="0"/>
                    <a:pt x="638" y="39"/>
                    <a:pt x="615" y="101"/>
                  </a:cubicBezTo>
                  <a:cubicBezTo>
                    <a:pt x="145" y="1302"/>
                    <a:pt x="1" y="2494"/>
                    <a:pt x="202" y="3549"/>
                  </a:cubicBezTo>
                  <a:cubicBezTo>
                    <a:pt x="438" y="4789"/>
                    <a:pt x="1173" y="5852"/>
                    <a:pt x="2165" y="6390"/>
                  </a:cubicBezTo>
                  <a:cubicBezTo>
                    <a:pt x="2641" y="6647"/>
                    <a:pt x="3170" y="6773"/>
                    <a:pt x="3685" y="6773"/>
                  </a:cubicBezTo>
                  <a:cubicBezTo>
                    <a:pt x="4377" y="6773"/>
                    <a:pt x="5052" y="6547"/>
                    <a:pt x="5556" y="6106"/>
                  </a:cubicBezTo>
                  <a:cubicBezTo>
                    <a:pt x="5622" y="6051"/>
                    <a:pt x="5628" y="5949"/>
                    <a:pt x="5570" y="5883"/>
                  </a:cubicBezTo>
                  <a:cubicBezTo>
                    <a:pt x="5539" y="5847"/>
                    <a:pt x="5495" y="5828"/>
                    <a:pt x="5451" y="5828"/>
                  </a:cubicBezTo>
                  <a:cubicBezTo>
                    <a:pt x="5413" y="5828"/>
                    <a:pt x="5376" y="5841"/>
                    <a:pt x="5346" y="5867"/>
                  </a:cubicBezTo>
                  <a:cubicBezTo>
                    <a:pt x="4903" y="6252"/>
                    <a:pt x="4297" y="6450"/>
                    <a:pt x="3675" y="6450"/>
                  </a:cubicBezTo>
                  <a:cubicBezTo>
                    <a:pt x="3209" y="6450"/>
                    <a:pt x="2734" y="6339"/>
                    <a:pt x="2314" y="6111"/>
                  </a:cubicBezTo>
                  <a:cubicBezTo>
                    <a:pt x="1403" y="5619"/>
                    <a:pt x="731" y="4638"/>
                    <a:pt x="512" y="3490"/>
                  </a:cubicBezTo>
                  <a:cubicBezTo>
                    <a:pt x="322" y="2494"/>
                    <a:pt x="460" y="1362"/>
                    <a:pt x="910" y="217"/>
                  </a:cubicBezTo>
                  <a:cubicBezTo>
                    <a:pt x="941" y="135"/>
                    <a:pt x="901" y="42"/>
                    <a:pt x="820" y="11"/>
                  </a:cubicBezTo>
                  <a:cubicBezTo>
                    <a:pt x="801" y="4"/>
                    <a:pt x="781" y="0"/>
                    <a:pt x="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5" name="Google Shape;3485;p17"/>
            <p:cNvSpPr/>
            <p:nvPr/>
          </p:nvSpPr>
          <p:spPr>
            <a:xfrm>
              <a:off x="176314" y="3742929"/>
              <a:ext cx="38149" cy="91961"/>
            </a:xfrm>
            <a:custGeom>
              <a:avLst/>
              <a:gdLst/>
              <a:ahLst/>
              <a:cxnLst/>
              <a:rect l="l" t="t" r="r" b="b"/>
              <a:pathLst>
                <a:path w="1247" h="3006" extrusionOk="0">
                  <a:moveTo>
                    <a:pt x="177" y="1"/>
                  </a:moveTo>
                  <a:cubicBezTo>
                    <a:pt x="161" y="1"/>
                    <a:pt x="144" y="3"/>
                    <a:pt x="128" y="8"/>
                  </a:cubicBezTo>
                  <a:cubicBezTo>
                    <a:pt x="46" y="36"/>
                    <a:pt x="0" y="126"/>
                    <a:pt x="28" y="209"/>
                  </a:cubicBezTo>
                  <a:lnTo>
                    <a:pt x="917" y="2898"/>
                  </a:lnTo>
                  <a:cubicBezTo>
                    <a:pt x="939" y="2964"/>
                    <a:pt x="1000" y="3005"/>
                    <a:pt x="1066" y="3005"/>
                  </a:cubicBezTo>
                  <a:cubicBezTo>
                    <a:pt x="1082" y="3005"/>
                    <a:pt x="1100" y="3002"/>
                    <a:pt x="1118" y="2999"/>
                  </a:cubicBezTo>
                  <a:cubicBezTo>
                    <a:pt x="1200" y="2971"/>
                    <a:pt x="1247" y="2882"/>
                    <a:pt x="1219" y="2798"/>
                  </a:cubicBezTo>
                  <a:lnTo>
                    <a:pt x="329" y="110"/>
                  </a:lnTo>
                  <a:cubicBezTo>
                    <a:pt x="307" y="42"/>
                    <a:pt x="244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6" name="Google Shape;3486;p17"/>
            <p:cNvSpPr/>
            <p:nvPr/>
          </p:nvSpPr>
          <p:spPr>
            <a:xfrm>
              <a:off x="134801" y="3661858"/>
              <a:ext cx="72259" cy="166270"/>
            </a:xfrm>
            <a:custGeom>
              <a:avLst/>
              <a:gdLst/>
              <a:ahLst/>
              <a:cxnLst/>
              <a:rect l="l" t="t" r="r" b="b"/>
              <a:pathLst>
                <a:path w="2362" h="5435" extrusionOk="0">
                  <a:moveTo>
                    <a:pt x="583" y="0"/>
                  </a:moveTo>
                  <a:cubicBezTo>
                    <a:pt x="521" y="0"/>
                    <a:pt x="461" y="37"/>
                    <a:pt x="435" y="97"/>
                  </a:cubicBezTo>
                  <a:cubicBezTo>
                    <a:pt x="50" y="1021"/>
                    <a:pt x="0" y="2099"/>
                    <a:pt x="299" y="3055"/>
                  </a:cubicBezTo>
                  <a:cubicBezTo>
                    <a:pt x="597" y="4012"/>
                    <a:pt x="1250" y="4868"/>
                    <a:pt x="2093" y="5410"/>
                  </a:cubicBezTo>
                  <a:cubicBezTo>
                    <a:pt x="2121" y="5429"/>
                    <a:pt x="2150" y="5435"/>
                    <a:pt x="2180" y="5435"/>
                  </a:cubicBezTo>
                  <a:cubicBezTo>
                    <a:pt x="2231" y="5435"/>
                    <a:pt x="2282" y="5410"/>
                    <a:pt x="2313" y="5360"/>
                  </a:cubicBezTo>
                  <a:cubicBezTo>
                    <a:pt x="2362" y="5287"/>
                    <a:pt x="2340" y="5190"/>
                    <a:pt x="2266" y="5141"/>
                  </a:cubicBezTo>
                  <a:cubicBezTo>
                    <a:pt x="1485" y="4641"/>
                    <a:pt x="879" y="3845"/>
                    <a:pt x="603" y="2959"/>
                  </a:cubicBezTo>
                  <a:cubicBezTo>
                    <a:pt x="325" y="2074"/>
                    <a:pt x="372" y="1075"/>
                    <a:pt x="729" y="219"/>
                  </a:cubicBezTo>
                  <a:cubicBezTo>
                    <a:pt x="763" y="138"/>
                    <a:pt x="723" y="45"/>
                    <a:pt x="642" y="12"/>
                  </a:cubicBezTo>
                  <a:cubicBezTo>
                    <a:pt x="623" y="4"/>
                    <a:pt x="603" y="0"/>
                    <a:pt x="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7" name="Google Shape;3487;p17"/>
            <p:cNvSpPr/>
            <p:nvPr/>
          </p:nvSpPr>
          <p:spPr>
            <a:xfrm>
              <a:off x="204121" y="3687678"/>
              <a:ext cx="54699" cy="147150"/>
            </a:xfrm>
            <a:custGeom>
              <a:avLst/>
              <a:gdLst/>
              <a:ahLst/>
              <a:cxnLst/>
              <a:rect l="l" t="t" r="r" b="b"/>
              <a:pathLst>
                <a:path w="1788" h="4810" extrusionOk="0">
                  <a:moveTo>
                    <a:pt x="1239" y="0"/>
                  </a:moveTo>
                  <a:cubicBezTo>
                    <a:pt x="1226" y="0"/>
                    <a:pt x="1213" y="2"/>
                    <a:pt x="1200" y="5"/>
                  </a:cubicBezTo>
                  <a:cubicBezTo>
                    <a:pt x="1116" y="27"/>
                    <a:pt x="1065" y="112"/>
                    <a:pt x="1084" y="198"/>
                  </a:cubicBezTo>
                  <a:cubicBezTo>
                    <a:pt x="1454" y="1701"/>
                    <a:pt x="1060" y="3368"/>
                    <a:pt x="56" y="4548"/>
                  </a:cubicBezTo>
                  <a:cubicBezTo>
                    <a:pt x="0" y="4616"/>
                    <a:pt x="9" y="4714"/>
                    <a:pt x="75" y="4772"/>
                  </a:cubicBezTo>
                  <a:cubicBezTo>
                    <a:pt x="104" y="4798"/>
                    <a:pt x="141" y="4810"/>
                    <a:pt x="178" y="4810"/>
                  </a:cubicBezTo>
                  <a:cubicBezTo>
                    <a:pt x="222" y="4810"/>
                    <a:pt x="267" y="4792"/>
                    <a:pt x="298" y="4751"/>
                  </a:cubicBezTo>
                  <a:cubicBezTo>
                    <a:pt x="1367" y="3495"/>
                    <a:pt x="1787" y="1722"/>
                    <a:pt x="1392" y="121"/>
                  </a:cubicBezTo>
                  <a:cubicBezTo>
                    <a:pt x="1374" y="49"/>
                    <a:pt x="1310" y="0"/>
                    <a:pt x="1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8" name="Google Shape;3488;p17"/>
            <p:cNvSpPr/>
            <p:nvPr/>
          </p:nvSpPr>
          <p:spPr>
            <a:xfrm>
              <a:off x="137769" y="3553345"/>
              <a:ext cx="90278" cy="277994"/>
            </a:xfrm>
            <a:custGeom>
              <a:avLst/>
              <a:gdLst/>
              <a:ahLst/>
              <a:cxnLst/>
              <a:rect l="l" t="t" r="r" b="b"/>
              <a:pathLst>
                <a:path w="2951" h="9087" extrusionOk="0">
                  <a:moveTo>
                    <a:pt x="182" y="1"/>
                  </a:moveTo>
                  <a:cubicBezTo>
                    <a:pt x="154" y="1"/>
                    <a:pt x="126" y="8"/>
                    <a:pt x="100" y="23"/>
                  </a:cubicBezTo>
                  <a:cubicBezTo>
                    <a:pt x="25" y="70"/>
                    <a:pt x="0" y="167"/>
                    <a:pt x="47" y="242"/>
                  </a:cubicBezTo>
                  <a:cubicBezTo>
                    <a:pt x="842" y="1553"/>
                    <a:pt x="1664" y="2907"/>
                    <a:pt x="2121" y="4392"/>
                  </a:cubicBezTo>
                  <a:cubicBezTo>
                    <a:pt x="2626" y="6030"/>
                    <a:pt x="2577" y="7618"/>
                    <a:pt x="1990" y="8860"/>
                  </a:cubicBezTo>
                  <a:cubicBezTo>
                    <a:pt x="1952" y="8939"/>
                    <a:pt x="1987" y="9035"/>
                    <a:pt x="2066" y="9071"/>
                  </a:cubicBezTo>
                  <a:cubicBezTo>
                    <a:pt x="2088" y="9080"/>
                    <a:pt x="2112" y="9086"/>
                    <a:pt x="2134" y="9086"/>
                  </a:cubicBezTo>
                  <a:cubicBezTo>
                    <a:pt x="2193" y="9086"/>
                    <a:pt x="2250" y="9051"/>
                    <a:pt x="2276" y="8994"/>
                  </a:cubicBezTo>
                  <a:cubicBezTo>
                    <a:pt x="2899" y="7679"/>
                    <a:pt x="2950" y="6013"/>
                    <a:pt x="2423" y="4299"/>
                  </a:cubicBezTo>
                  <a:cubicBezTo>
                    <a:pt x="1956" y="2775"/>
                    <a:pt x="1124" y="1404"/>
                    <a:pt x="319" y="78"/>
                  </a:cubicBezTo>
                  <a:cubicBezTo>
                    <a:pt x="288" y="28"/>
                    <a:pt x="236" y="1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9" name="Google Shape;3489;p17"/>
            <p:cNvSpPr/>
            <p:nvPr/>
          </p:nvSpPr>
          <p:spPr>
            <a:xfrm>
              <a:off x="204794" y="3722248"/>
              <a:ext cx="137574" cy="113498"/>
            </a:xfrm>
            <a:custGeom>
              <a:avLst/>
              <a:gdLst/>
              <a:ahLst/>
              <a:cxnLst/>
              <a:rect l="l" t="t" r="r" b="b"/>
              <a:pathLst>
                <a:path w="4497" h="3710" extrusionOk="0">
                  <a:moveTo>
                    <a:pt x="4092" y="0"/>
                  </a:moveTo>
                  <a:cubicBezTo>
                    <a:pt x="4080" y="0"/>
                    <a:pt x="4068" y="2"/>
                    <a:pt x="4056" y="4"/>
                  </a:cubicBezTo>
                  <a:cubicBezTo>
                    <a:pt x="3969" y="23"/>
                    <a:pt x="3916" y="109"/>
                    <a:pt x="3937" y="194"/>
                  </a:cubicBezTo>
                  <a:cubicBezTo>
                    <a:pt x="4159" y="1157"/>
                    <a:pt x="3792" y="2216"/>
                    <a:pt x="3021" y="2831"/>
                  </a:cubicBezTo>
                  <a:cubicBezTo>
                    <a:pt x="2556" y="3202"/>
                    <a:pt x="1965" y="3395"/>
                    <a:pt x="1375" y="3395"/>
                  </a:cubicBezTo>
                  <a:cubicBezTo>
                    <a:pt x="988" y="3395"/>
                    <a:pt x="601" y="3312"/>
                    <a:pt x="250" y="3142"/>
                  </a:cubicBezTo>
                  <a:cubicBezTo>
                    <a:pt x="228" y="3131"/>
                    <a:pt x="204" y="3126"/>
                    <a:pt x="181" y="3126"/>
                  </a:cubicBezTo>
                  <a:cubicBezTo>
                    <a:pt x="122" y="3126"/>
                    <a:pt x="66" y="3159"/>
                    <a:pt x="38" y="3216"/>
                  </a:cubicBezTo>
                  <a:cubicBezTo>
                    <a:pt x="0" y="3295"/>
                    <a:pt x="32" y="3387"/>
                    <a:pt x="112" y="3427"/>
                  </a:cubicBezTo>
                  <a:cubicBezTo>
                    <a:pt x="507" y="3615"/>
                    <a:pt x="941" y="3709"/>
                    <a:pt x="1375" y="3709"/>
                  </a:cubicBezTo>
                  <a:cubicBezTo>
                    <a:pt x="2037" y="3709"/>
                    <a:pt x="2699" y="3493"/>
                    <a:pt x="3220" y="3078"/>
                  </a:cubicBezTo>
                  <a:cubicBezTo>
                    <a:pt x="4085" y="2388"/>
                    <a:pt x="4496" y="1201"/>
                    <a:pt x="4247" y="123"/>
                  </a:cubicBezTo>
                  <a:cubicBezTo>
                    <a:pt x="4229" y="49"/>
                    <a:pt x="4165" y="0"/>
                    <a:pt x="4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0" name="Google Shape;3490;p17"/>
            <p:cNvSpPr/>
            <p:nvPr/>
          </p:nvSpPr>
          <p:spPr>
            <a:xfrm>
              <a:off x="203662" y="3648458"/>
              <a:ext cx="110317" cy="180710"/>
            </a:xfrm>
            <a:custGeom>
              <a:avLst/>
              <a:gdLst/>
              <a:ahLst/>
              <a:cxnLst/>
              <a:rect l="l" t="t" r="r" b="b"/>
              <a:pathLst>
                <a:path w="3606" h="5907" extrusionOk="0">
                  <a:moveTo>
                    <a:pt x="3222" y="1"/>
                  </a:moveTo>
                  <a:cubicBezTo>
                    <a:pt x="3215" y="1"/>
                    <a:pt x="3209" y="1"/>
                    <a:pt x="3202" y="2"/>
                  </a:cubicBezTo>
                  <a:cubicBezTo>
                    <a:pt x="3115" y="11"/>
                    <a:pt x="3050" y="89"/>
                    <a:pt x="3059" y="177"/>
                  </a:cubicBezTo>
                  <a:cubicBezTo>
                    <a:pt x="3276" y="2365"/>
                    <a:pt x="2064" y="4598"/>
                    <a:pt x="108" y="5607"/>
                  </a:cubicBezTo>
                  <a:cubicBezTo>
                    <a:pt x="31" y="5647"/>
                    <a:pt x="0" y="5744"/>
                    <a:pt x="40" y="5820"/>
                  </a:cubicBezTo>
                  <a:cubicBezTo>
                    <a:pt x="68" y="5876"/>
                    <a:pt x="125" y="5907"/>
                    <a:pt x="181" y="5907"/>
                  </a:cubicBezTo>
                  <a:cubicBezTo>
                    <a:pt x="208" y="5907"/>
                    <a:pt x="231" y="5899"/>
                    <a:pt x="253" y="5889"/>
                  </a:cubicBezTo>
                  <a:cubicBezTo>
                    <a:pt x="2322" y="4822"/>
                    <a:pt x="3605" y="2459"/>
                    <a:pt x="3375" y="143"/>
                  </a:cubicBezTo>
                  <a:cubicBezTo>
                    <a:pt x="3367" y="63"/>
                    <a:pt x="3302" y="1"/>
                    <a:pt x="3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1" name="Google Shape;3491;p17"/>
            <p:cNvSpPr/>
            <p:nvPr/>
          </p:nvSpPr>
          <p:spPr>
            <a:xfrm>
              <a:off x="86437" y="3721728"/>
              <a:ext cx="128183" cy="108940"/>
            </a:xfrm>
            <a:custGeom>
              <a:avLst/>
              <a:gdLst/>
              <a:ahLst/>
              <a:cxnLst/>
              <a:rect l="l" t="t" r="r" b="b"/>
              <a:pathLst>
                <a:path w="4190" h="3561" extrusionOk="0">
                  <a:moveTo>
                    <a:pt x="172" y="0"/>
                  </a:moveTo>
                  <a:cubicBezTo>
                    <a:pt x="161" y="0"/>
                    <a:pt x="150" y="1"/>
                    <a:pt x="140" y="4"/>
                  </a:cubicBezTo>
                  <a:cubicBezTo>
                    <a:pt x="54" y="23"/>
                    <a:pt x="0" y="107"/>
                    <a:pt x="18" y="193"/>
                  </a:cubicBezTo>
                  <a:cubicBezTo>
                    <a:pt x="216" y="1112"/>
                    <a:pt x="722" y="1955"/>
                    <a:pt x="1443" y="2562"/>
                  </a:cubicBezTo>
                  <a:cubicBezTo>
                    <a:pt x="2166" y="3168"/>
                    <a:pt x="3081" y="3523"/>
                    <a:pt x="4023" y="3560"/>
                  </a:cubicBezTo>
                  <a:lnTo>
                    <a:pt x="4028" y="3560"/>
                  </a:lnTo>
                  <a:cubicBezTo>
                    <a:pt x="4113" y="3560"/>
                    <a:pt x="4185" y="3494"/>
                    <a:pt x="4186" y="3407"/>
                  </a:cubicBezTo>
                  <a:cubicBezTo>
                    <a:pt x="4189" y="3319"/>
                    <a:pt x="4122" y="3246"/>
                    <a:pt x="4034" y="3241"/>
                  </a:cubicBezTo>
                  <a:cubicBezTo>
                    <a:pt x="3164" y="3208"/>
                    <a:pt x="2316" y="2880"/>
                    <a:pt x="1648" y="2319"/>
                  </a:cubicBezTo>
                  <a:cubicBezTo>
                    <a:pt x="981" y="1755"/>
                    <a:pt x="511" y="977"/>
                    <a:pt x="327" y="126"/>
                  </a:cubicBezTo>
                  <a:cubicBezTo>
                    <a:pt x="312" y="51"/>
                    <a:pt x="245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2" name="Google Shape;3492;p17"/>
            <p:cNvSpPr/>
            <p:nvPr/>
          </p:nvSpPr>
          <p:spPr>
            <a:xfrm>
              <a:off x="13782" y="3800077"/>
              <a:ext cx="204083" cy="80519"/>
            </a:xfrm>
            <a:custGeom>
              <a:avLst/>
              <a:gdLst/>
              <a:ahLst/>
              <a:cxnLst/>
              <a:rect l="l" t="t" r="r" b="b"/>
              <a:pathLst>
                <a:path w="6671" h="2632" extrusionOk="0">
                  <a:moveTo>
                    <a:pt x="181" y="0"/>
                  </a:moveTo>
                  <a:cubicBezTo>
                    <a:pt x="161" y="0"/>
                    <a:pt x="141" y="4"/>
                    <a:pt x="121" y="12"/>
                  </a:cubicBezTo>
                  <a:cubicBezTo>
                    <a:pt x="40" y="46"/>
                    <a:pt x="1" y="140"/>
                    <a:pt x="34" y="219"/>
                  </a:cubicBezTo>
                  <a:cubicBezTo>
                    <a:pt x="529" y="1421"/>
                    <a:pt x="1628" y="2328"/>
                    <a:pt x="2901" y="2585"/>
                  </a:cubicBezTo>
                  <a:cubicBezTo>
                    <a:pt x="3062" y="2617"/>
                    <a:pt x="3228" y="2632"/>
                    <a:pt x="3396" y="2632"/>
                  </a:cubicBezTo>
                  <a:cubicBezTo>
                    <a:pt x="4626" y="2632"/>
                    <a:pt x="5968" y="1802"/>
                    <a:pt x="6619" y="907"/>
                  </a:cubicBezTo>
                  <a:cubicBezTo>
                    <a:pt x="6670" y="835"/>
                    <a:pt x="6655" y="736"/>
                    <a:pt x="6583" y="685"/>
                  </a:cubicBezTo>
                  <a:cubicBezTo>
                    <a:pt x="6555" y="664"/>
                    <a:pt x="6522" y="655"/>
                    <a:pt x="6490" y="655"/>
                  </a:cubicBezTo>
                  <a:cubicBezTo>
                    <a:pt x="6441" y="655"/>
                    <a:pt x="6393" y="677"/>
                    <a:pt x="6362" y="719"/>
                  </a:cubicBezTo>
                  <a:cubicBezTo>
                    <a:pt x="5758" y="1553"/>
                    <a:pt x="4497" y="2315"/>
                    <a:pt x="3392" y="2315"/>
                  </a:cubicBezTo>
                  <a:cubicBezTo>
                    <a:pt x="3246" y="2315"/>
                    <a:pt x="3104" y="2302"/>
                    <a:pt x="2965" y="2274"/>
                  </a:cubicBezTo>
                  <a:cubicBezTo>
                    <a:pt x="1811" y="2040"/>
                    <a:pt x="776" y="1187"/>
                    <a:pt x="328" y="99"/>
                  </a:cubicBezTo>
                  <a:cubicBezTo>
                    <a:pt x="303" y="38"/>
                    <a:pt x="243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3" name="Google Shape;3493;p17"/>
            <p:cNvSpPr/>
            <p:nvPr/>
          </p:nvSpPr>
          <p:spPr>
            <a:xfrm>
              <a:off x="90475" y="3511770"/>
              <a:ext cx="75716" cy="73085"/>
            </a:xfrm>
            <a:custGeom>
              <a:avLst/>
              <a:gdLst/>
              <a:ahLst/>
              <a:cxnLst/>
              <a:rect l="l" t="t" r="r" b="b"/>
              <a:pathLst>
                <a:path w="2475" h="2389" extrusionOk="0">
                  <a:moveTo>
                    <a:pt x="1518" y="1"/>
                  </a:moveTo>
                  <a:cubicBezTo>
                    <a:pt x="1000" y="1"/>
                    <a:pt x="430" y="381"/>
                    <a:pt x="272" y="832"/>
                  </a:cubicBezTo>
                  <a:cubicBezTo>
                    <a:pt x="1" y="1605"/>
                    <a:pt x="673" y="2388"/>
                    <a:pt x="1425" y="2388"/>
                  </a:cubicBezTo>
                  <a:cubicBezTo>
                    <a:pt x="1557" y="2388"/>
                    <a:pt x="1692" y="2364"/>
                    <a:pt x="1824" y="2312"/>
                  </a:cubicBezTo>
                  <a:cubicBezTo>
                    <a:pt x="2206" y="2161"/>
                    <a:pt x="2438" y="1826"/>
                    <a:pt x="2457" y="1419"/>
                  </a:cubicBezTo>
                  <a:cubicBezTo>
                    <a:pt x="2474" y="1125"/>
                    <a:pt x="2389" y="597"/>
                    <a:pt x="2213" y="346"/>
                  </a:cubicBezTo>
                  <a:cubicBezTo>
                    <a:pt x="2038" y="102"/>
                    <a:pt x="1785" y="1"/>
                    <a:pt x="1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4" name="Google Shape;3494;p17"/>
            <p:cNvSpPr/>
            <p:nvPr/>
          </p:nvSpPr>
          <p:spPr>
            <a:xfrm>
              <a:off x="202102" y="3553590"/>
              <a:ext cx="75074" cy="69812"/>
            </a:xfrm>
            <a:custGeom>
              <a:avLst/>
              <a:gdLst/>
              <a:ahLst/>
              <a:cxnLst/>
              <a:rect l="l" t="t" r="r" b="b"/>
              <a:pathLst>
                <a:path w="2454" h="2282" extrusionOk="0">
                  <a:moveTo>
                    <a:pt x="1250" y="1"/>
                  </a:moveTo>
                  <a:cubicBezTo>
                    <a:pt x="854" y="1"/>
                    <a:pt x="462" y="191"/>
                    <a:pt x="238" y="528"/>
                  </a:cubicBezTo>
                  <a:cubicBezTo>
                    <a:pt x="75" y="772"/>
                    <a:pt x="0" y="1080"/>
                    <a:pt x="37" y="1372"/>
                  </a:cubicBezTo>
                  <a:cubicBezTo>
                    <a:pt x="82" y="1736"/>
                    <a:pt x="297" y="1974"/>
                    <a:pt x="605" y="2142"/>
                  </a:cubicBezTo>
                  <a:cubicBezTo>
                    <a:pt x="783" y="2238"/>
                    <a:pt x="982" y="2282"/>
                    <a:pt x="1181" y="2282"/>
                  </a:cubicBezTo>
                  <a:cubicBezTo>
                    <a:pt x="1814" y="2282"/>
                    <a:pt x="2450" y="1837"/>
                    <a:pt x="2416" y="1196"/>
                  </a:cubicBezTo>
                  <a:cubicBezTo>
                    <a:pt x="2417" y="1184"/>
                    <a:pt x="2423" y="1174"/>
                    <a:pt x="2424" y="1162"/>
                  </a:cubicBezTo>
                  <a:cubicBezTo>
                    <a:pt x="2454" y="893"/>
                    <a:pt x="2342" y="644"/>
                    <a:pt x="2185" y="431"/>
                  </a:cubicBezTo>
                  <a:cubicBezTo>
                    <a:pt x="2057" y="258"/>
                    <a:pt x="1821" y="124"/>
                    <a:pt x="1623" y="59"/>
                  </a:cubicBezTo>
                  <a:cubicBezTo>
                    <a:pt x="1502" y="20"/>
                    <a:pt x="1376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5" name="Google Shape;3495;p17"/>
            <p:cNvSpPr/>
            <p:nvPr/>
          </p:nvSpPr>
          <p:spPr>
            <a:xfrm>
              <a:off x="111491" y="3628390"/>
              <a:ext cx="74340" cy="72565"/>
            </a:xfrm>
            <a:custGeom>
              <a:avLst/>
              <a:gdLst/>
              <a:ahLst/>
              <a:cxnLst/>
              <a:rect l="l" t="t" r="r" b="b"/>
              <a:pathLst>
                <a:path w="2430" h="2372" extrusionOk="0">
                  <a:moveTo>
                    <a:pt x="1275" y="1"/>
                  </a:moveTo>
                  <a:cubicBezTo>
                    <a:pt x="1237" y="1"/>
                    <a:pt x="1198" y="3"/>
                    <a:pt x="1160" y="6"/>
                  </a:cubicBezTo>
                  <a:cubicBezTo>
                    <a:pt x="1102" y="12"/>
                    <a:pt x="1047" y="27"/>
                    <a:pt x="994" y="43"/>
                  </a:cubicBezTo>
                  <a:cubicBezTo>
                    <a:pt x="777" y="80"/>
                    <a:pt x="573" y="177"/>
                    <a:pt x="410" y="349"/>
                  </a:cubicBezTo>
                  <a:cubicBezTo>
                    <a:pt x="111" y="660"/>
                    <a:pt x="0" y="1084"/>
                    <a:pt x="93" y="1504"/>
                  </a:cubicBezTo>
                  <a:cubicBezTo>
                    <a:pt x="203" y="2005"/>
                    <a:pt x="658" y="2331"/>
                    <a:pt x="1150" y="2369"/>
                  </a:cubicBezTo>
                  <a:cubicBezTo>
                    <a:pt x="1176" y="2371"/>
                    <a:pt x="1202" y="2372"/>
                    <a:pt x="1228" y="2372"/>
                  </a:cubicBezTo>
                  <a:cubicBezTo>
                    <a:pt x="1640" y="2372"/>
                    <a:pt x="2060" y="2136"/>
                    <a:pt x="2268" y="1780"/>
                  </a:cubicBezTo>
                  <a:cubicBezTo>
                    <a:pt x="2369" y="1605"/>
                    <a:pt x="2407" y="1406"/>
                    <a:pt x="2386" y="1215"/>
                  </a:cubicBezTo>
                  <a:cubicBezTo>
                    <a:pt x="2429" y="711"/>
                    <a:pt x="2074" y="203"/>
                    <a:pt x="1604" y="50"/>
                  </a:cubicBezTo>
                  <a:cubicBezTo>
                    <a:pt x="1498" y="17"/>
                    <a:pt x="1386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6" name="Google Shape;3496;p17"/>
            <p:cNvSpPr/>
            <p:nvPr/>
          </p:nvSpPr>
          <p:spPr>
            <a:xfrm>
              <a:off x="39112" y="3601713"/>
              <a:ext cx="63724" cy="59380"/>
            </a:xfrm>
            <a:custGeom>
              <a:avLst/>
              <a:gdLst/>
              <a:ahLst/>
              <a:cxnLst/>
              <a:rect l="l" t="t" r="r" b="b"/>
              <a:pathLst>
                <a:path w="2083" h="1941" extrusionOk="0">
                  <a:moveTo>
                    <a:pt x="1053" y="0"/>
                  </a:moveTo>
                  <a:cubicBezTo>
                    <a:pt x="577" y="0"/>
                    <a:pt x="106" y="296"/>
                    <a:pt x="54" y="843"/>
                  </a:cubicBezTo>
                  <a:cubicBezTo>
                    <a:pt x="1" y="1400"/>
                    <a:pt x="450" y="1925"/>
                    <a:pt x="1014" y="1940"/>
                  </a:cubicBezTo>
                  <a:cubicBezTo>
                    <a:pt x="1022" y="1940"/>
                    <a:pt x="1030" y="1940"/>
                    <a:pt x="1039" y="1940"/>
                  </a:cubicBezTo>
                  <a:cubicBezTo>
                    <a:pt x="1542" y="1940"/>
                    <a:pt x="2047" y="1500"/>
                    <a:pt x="2073" y="987"/>
                  </a:cubicBezTo>
                  <a:cubicBezTo>
                    <a:pt x="2083" y="787"/>
                    <a:pt x="2020" y="594"/>
                    <a:pt x="1908" y="431"/>
                  </a:cubicBezTo>
                  <a:cubicBezTo>
                    <a:pt x="1708" y="139"/>
                    <a:pt x="1380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7" name="Google Shape;3497;p17"/>
            <p:cNvSpPr/>
            <p:nvPr/>
          </p:nvSpPr>
          <p:spPr>
            <a:xfrm>
              <a:off x="219937" y="3658524"/>
              <a:ext cx="52313" cy="51151"/>
            </a:xfrm>
            <a:custGeom>
              <a:avLst/>
              <a:gdLst/>
              <a:ahLst/>
              <a:cxnLst/>
              <a:rect l="l" t="t" r="r" b="b"/>
              <a:pathLst>
                <a:path w="1710" h="1672" extrusionOk="0">
                  <a:moveTo>
                    <a:pt x="838" y="0"/>
                  </a:moveTo>
                  <a:cubicBezTo>
                    <a:pt x="462" y="0"/>
                    <a:pt x="167" y="242"/>
                    <a:pt x="37" y="615"/>
                  </a:cubicBezTo>
                  <a:cubicBezTo>
                    <a:pt x="15" y="679"/>
                    <a:pt x="0" y="797"/>
                    <a:pt x="7" y="866"/>
                  </a:cubicBezTo>
                  <a:cubicBezTo>
                    <a:pt x="34" y="1084"/>
                    <a:pt x="87" y="1274"/>
                    <a:pt x="248" y="1432"/>
                  </a:cubicBezTo>
                  <a:cubicBezTo>
                    <a:pt x="383" y="1569"/>
                    <a:pt x="606" y="1671"/>
                    <a:pt x="805" y="1671"/>
                  </a:cubicBezTo>
                  <a:cubicBezTo>
                    <a:pt x="816" y="1671"/>
                    <a:pt x="826" y="1671"/>
                    <a:pt x="837" y="1670"/>
                  </a:cubicBezTo>
                  <a:cubicBezTo>
                    <a:pt x="1217" y="1648"/>
                    <a:pt x="1636" y="1334"/>
                    <a:pt x="1642" y="919"/>
                  </a:cubicBezTo>
                  <a:cubicBezTo>
                    <a:pt x="1709" y="534"/>
                    <a:pt x="1404" y="98"/>
                    <a:pt x="1028" y="20"/>
                  </a:cubicBezTo>
                  <a:cubicBezTo>
                    <a:pt x="963" y="6"/>
                    <a:pt x="899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8" name="Google Shape;3498;p17"/>
            <p:cNvSpPr/>
            <p:nvPr/>
          </p:nvSpPr>
          <p:spPr>
            <a:xfrm>
              <a:off x="268852" y="3622393"/>
              <a:ext cx="59992" cy="53598"/>
            </a:xfrm>
            <a:custGeom>
              <a:avLst/>
              <a:gdLst/>
              <a:ahLst/>
              <a:cxnLst/>
              <a:rect l="l" t="t" r="r" b="b"/>
              <a:pathLst>
                <a:path w="1961" h="1752" extrusionOk="0">
                  <a:moveTo>
                    <a:pt x="979" y="0"/>
                  </a:moveTo>
                  <a:cubicBezTo>
                    <a:pt x="913" y="0"/>
                    <a:pt x="846" y="8"/>
                    <a:pt x="778" y="25"/>
                  </a:cubicBezTo>
                  <a:cubicBezTo>
                    <a:pt x="333" y="133"/>
                    <a:pt x="0" y="621"/>
                    <a:pt x="128" y="1078"/>
                  </a:cubicBezTo>
                  <a:cubicBezTo>
                    <a:pt x="239" y="1467"/>
                    <a:pt x="586" y="1752"/>
                    <a:pt x="983" y="1752"/>
                  </a:cubicBezTo>
                  <a:cubicBezTo>
                    <a:pt x="1048" y="1752"/>
                    <a:pt x="1115" y="1744"/>
                    <a:pt x="1182" y="1728"/>
                  </a:cubicBezTo>
                  <a:cubicBezTo>
                    <a:pt x="1626" y="1619"/>
                    <a:pt x="1960" y="1130"/>
                    <a:pt x="1831" y="674"/>
                  </a:cubicBezTo>
                  <a:cubicBezTo>
                    <a:pt x="1722" y="284"/>
                    <a:pt x="1375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9" name="Google Shape;3499;p17"/>
            <p:cNvSpPr/>
            <p:nvPr/>
          </p:nvSpPr>
          <p:spPr>
            <a:xfrm>
              <a:off x="71508" y="3807480"/>
              <a:ext cx="60175" cy="48581"/>
            </a:xfrm>
            <a:custGeom>
              <a:avLst/>
              <a:gdLst/>
              <a:ahLst/>
              <a:cxnLst/>
              <a:rect l="l" t="t" r="r" b="b"/>
              <a:pathLst>
                <a:path w="1967" h="1588" extrusionOk="0">
                  <a:moveTo>
                    <a:pt x="1086" y="0"/>
                  </a:moveTo>
                  <a:cubicBezTo>
                    <a:pt x="1026" y="0"/>
                    <a:pt x="962" y="8"/>
                    <a:pt x="893" y="24"/>
                  </a:cubicBezTo>
                  <a:cubicBezTo>
                    <a:pt x="1" y="240"/>
                    <a:pt x="87" y="1588"/>
                    <a:pt x="883" y="1588"/>
                  </a:cubicBezTo>
                  <a:cubicBezTo>
                    <a:pt x="943" y="1588"/>
                    <a:pt x="1007" y="1580"/>
                    <a:pt x="1075" y="1563"/>
                  </a:cubicBezTo>
                  <a:cubicBezTo>
                    <a:pt x="1967" y="1348"/>
                    <a:pt x="1882" y="0"/>
                    <a:pt x="1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0" name="Google Shape;3500;p17"/>
            <p:cNvSpPr/>
            <p:nvPr/>
          </p:nvSpPr>
          <p:spPr>
            <a:xfrm>
              <a:off x="-19562" y="3709491"/>
              <a:ext cx="53965" cy="37078"/>
            </a:xfrm>
            <a:custGeom>
              <a:avLst/>
              <a:gdLst/>
              <a:ahLst/>
              <a:cxnLst/>
              <a:rect l="l" t="t" r="r" b="b"/>
              <a:pathLst>
                <a:path w="1764" h="1212" extrusionOk="0">
                  <a:moveTo>
                    <a:pt x="869" y="1"/>
                  </a:moveTo>
                  <a:cubicBezTo>
                    <a:pt x="818" y="1"/>
                    <a:pt x="764" y="7"/>
                    <a:pt x="709" y="20"/>
                  </a:cubicBezTo>
                  <a:cubicBezTo>
                    <a:pt x="1" y="192"/>
                    <a:pt x="250" y="1212"/>
                    <a:pt x="896" y="1212"/>
                  </a:cubicBezTo>
                  <a:cubicBezTo>
                    <a:pt x="947" y="1212"/>
                    <a:pt x="1000" y="1206"/>
                    <a:pt x="1055" y="1192"/>
                  </a:cubicBezTo>
                  <a:cubicBezTo>
                    <a:pt x="1763" y="1019"/>
                    <a:pt x="1516" y="1"/>
                    <a:pt x="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1" name="Google Shape;3501;p17"/>
            <p:cNvSpPr/>
            <p:nvPr/>
          </p:nvSpPr>
          <p:spPr>
            <a:xfrm>
              <a:off x="-23233" y="3638118"/>
              <a:ext cx="68925" cy="45736"/>
            </a:xfrm>
            <a:custGeom>
              <a:avLst/>
              <a:gdLst/>
              <a:ahLst/>
              <a:cxnLst/>
              <a:rect l="l" t="t" r="r" b="b"/>
              <a:pathLst>
                <a:path w="2253" h="1495" extrusionOk="0">
                  <a:moveTo>
                    <a:pt x="1085" y="0"/>
                  </a:moveTo>
                  <a:cubicBezTo>
                    <a:pt x="1021" y="0"/>
                    <a:pt x="954" y="8"/>
                    <a:pt x="885" y="25"/>
                  </a:cubicBezTo>
                  <a:cubicBezTo>
                    <a:pt x="0" y="238"/>
                    <a:pt x="358" y="1494"/>
                    <a:pt x="1167" y="1494"/>
                  </a:cubicBezTo>
                  <a:cubicBezTo>
                    <a:pt x="1231" y="1494"/>
                    <a:pt x="1297" y="1486"/>
                    <a:pt x="1366" y="1470"/>
                  </a:cubicBezTo>
                  <a:cubicBezTo>
                    <a:pt x="2252" y="1254"/>
                    <a:pt x="1896" y="0"/>
                    <a:pt x="1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2" name="Google Shape;3502;p17"/>
            <p:cNvSpPr/>
            <p:nvPr/>
          </p:nvSpPr>
          <p:spPr>
            <a:xfrm>
              <a:off x="-15708" y="3780497"/>
              <a:ext cx="62072" cy="48917"/>
            </a:xfrm>
            <a:custGeom>
              <a:avLst/>
              <a:gdLst/>
              <a:ahLst/>
              <a:cxnLst/>
              <a:rect l="l" t="t" r="r" b="b"/>
              <a:pathLst>
                <a:path w="2029" h="1599" extrusionOk="0">
                  <a:moveTo>
                    <a:pt x="1098" y="1"/>
                  </a:moveTo>
                  <a:cubicBezTo>
                    <a:pt x="1037" y="1"/>
                    <a:pt x="972" y="9"/>
                    <a:pt x="903" y="25"/>
                  </a:cubicBezTo>
                  <a:cubicBezTo>
                    <a:pt x="1" y="244"/>
                    <a:pt x="122" y="1599"/>
                    <a:pt x="931" y="1599"/>
                  </a:cubicBezTo>
                  <a:cubicBezTo>
                    <a:pt x="992" y="1599"/>
                    <a:pt x="1057" y="1591"/>
                    <a:pt x="1126" y="1575"/>
                  </a:cubicBezTo>
                  <a:cubicBezTo>
                    <a:pt x="2028" y="1356"/>
                    <a:pt x="1907" y="1"/>
                    <a:pt x="10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3" name="Google Shape;3503;p17"/>
            <p:cNvSpPr/>
            <p:nvPr/>
          </p:nvSpPr>
          <p:spPr>
            <a:xfrm>
              <a:off x="14547" y="3560932"/>
              <a:ext cx="56229" cy="37231"/>
            </a:xfrm>
            <a:custGeom>
              <a:avLst/>
              <a:gdLst/>
              <a:ahLst/>
              <a:cxnLst/>
              <a:rect l="l" t="t" r="r" b="b"/>
              <a:pathLst>
                <a:path w="1838" h="1217" extrusionOk="0">
                  <a:moveTo>
                    <a:pt x="884" y="0"/>
                  </a:moveTo>
                  <a:cubicBezTo>
                    <a:pt x="832" y="0"/>
                    <a:pt x="777" y="7"/>
                    <a:pt x="720" y="21"/>
                  </a:cubicBezTo>
                  <a:cubicBezTo>
                    <a:pt x="0" y="195"/>
                    <a:pt x="293" y="1217"/>
                    <a:pt x="955" y="1217"/>
                  </a:cubicBezTo>
                  <a:cubicBezTo>
                    <a:pt x="1007" y="1217"/>
                    <a:pt x="1062" y="1210"/>
                    <a:pt x="1118" y="1197"/>
                  </a:cubicBezTo>
                  <a:cubicBezTo>
                    <a:pt x="1838" y="1021"/>
                    <a:pt x="1544" y="0"/>
                    <a:pt x="8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4" name="Google Shape;3504;p17"/>
            <p:cNvSpPr/>
            <p:nvPr/>
          </p:nvSpPr>
          <p:spPr>
            <a:xfrm>
              <a:off x="298709" y="3702914"/>
              <a:ext cx="61277" cy="41483"/>
            </a:xfrm>
            <a:custGeom>
              <a:avLst/>
              <a:gdLst/>
              <a:ahLst/>
              <a:cxnLst/>
              <a:rect l="l" t="t" r="r" b="b"/>
              <a:pathLst>
                <a:path w="2003" h="1356" extrusionOk="0">
                  <a:moveTo>
                    <a:pt x="979" y="0"/>
                  </a:moveTo>
                  <a:cubicBezTo>
                    <a:pt x="921" y="0"/>
                    <a:pt x="862" y="7"/>
                    <a:pt x="799" y="23"/>
                  </a:cubicBezTo>
                  <a:cubicBezTo>
                    <a:pt x="0" y="217"/>
                    <a:pt x="297" y="1356"/>
                    <a:pt x="1026" y="1356"/>
                  </a:cubicBezTo>
                  <a:cubicBezTo>
                    <a:pt x="1084" y="1356"/>
                    <a:pt x="1144" y="1349"/>
                    <a:pt x="1206" y="1334"/>
                  </a:cubicBezTo>
                  <a:cubicBezTo>
                    <a:pt x="2003" y="1141"/>
                    <a:pt x="1707" y="0"/>
                    <a:pt x="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5" name="Google Shape;3505;p17"/>
            <p:cNvSpPr/>
            <p:nvPr/>
          </p:nvSpPr>
          <p:spPr>
            <a:xfrm>
              <a:off x="251997" y="3729254"/>
              <a:ext cx="58891" cy="53231"/>
            </a:xfrm>
            <a:custGeom>
              <a:avLst/>
              <a:gdLst/>
              <a:ahLst/>
              <a:cxnLst/>
              <a:rect l="l" t="t" r="r" b="b"/>
              <a:pathLst>
                <a:path w="1925" h="1740" extrusionOk="0">
                  <a:moveTo>
                    <a:pt x="972" y="1"/>
                  </a:moveTo>
                  <a:cubicBezTo>
                    <a:pt x="914" y="1"/>
                    <a:pt x="855" y="8"/>
                    <a:pt x="795" y="22"/>
                  </a:cubicBezTo>
                  <a:cubicBezTo>
                    <a:pt x="356" y="129"/>
                    <a:pt x="0" y="571"/>
                    <a:pt x="114" y="1038"/>
                  </a:cubicBezTo>
                  <a:cubicBezTo>
                    <a:pt x="207" y="1420"/>
                    <a:pt x="553" y="1740"/>
                    <a:pt x="951" y="1740"/>
                  </a:cubicBezTo>
                  <a:cubicBezTo>
                    <a:pt x="1010" y="1740"/>
                    <a:pt x="1069" y="1733"/>
                    <a:pt x="1130" y="1718"/>
                  </a:cubicBezTo>
                  <a:cubicBezTo>
                    <a:pt x="1567" y="1612"/>
                    <a:pt x="1924" y="1170"/>
                    <a:pt x="1809" y="703"/>
                  </a:cubicBezTo>
                  <a:cubicBezTo>
                    <a:pt x="1717" y="320"/>
                    <a:pt x="1371" y="1"/>
                    <a:pt x="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6" name="Google Shape;3506;p17"/>
            <p:cNvSpPr/>
            <p:nvPr/>
          </p:nvSpPr>
          <p:spPr>
            <a:xfrm>
              <a:off x="159274" y="3725981"/>
              <a:ext cx="57300" cy="54332"/>
            </a:xfrm>
            <a:custGeom>
              <a:avLst/>
              <a:gdLst/>
              <a:ahLst/>
              <a:cxnLst/>
              <a:rect l="l" t="t" r="r" b="b"/>
              <a:pathLst>
                <a:path w="1873" h="1776" extrusionOk="0">
                  <a:moveTo>
                    <a:pt x="923" y="1"/>
                  </a:moveTo>
                  <a:cubicBezTo>
                    <a:pt x="832" y="1"/>
                    <a:pt x="739" y="12"/>
                    <a:pt x="644" y="35"/>
                  </a:cubicBezTo>
                  <a:cubicBezTo>
                    <a:pt x="435" y="85"/>
                    <a:pt x="222" y="298"/>
                    <a:pt x="131" y="481"/>
                  </a:cubicBezTo>
                  <a:cubicBezTo>
                    <a:pt x="30" y="681"/>
                    <a:pt x="1" y="969"/>
                    <a:pt x="83" y="1182"/>
                  </a:cubicBezTo>
                  <a:cubicBezTo>
                    <a:pt x="239" y="1575"/>
                    <a:pt x="569" y="1776"/>
                    <a:pt x="949" y="1776"/>
                  </a:cubicBezTo>
                  <a:cubicBezTo>
                    <a:pt x="1040" y="1776"/>
                    <a:pt x="1133" y="1764"/>
                    <a:pt x="1228" y="1741"/>
                  </a:cubicBezTo>
                  <a:cubicBezTo>
                    <a:pt x="1437" y="1691"/>
                    <a:pt x="1650" y="1478"/>
                    <a:pt x="1741" y="1295"/>
                  </a:cubicBezTo>
                  <a:cubicBezTo>
                    <a:pt x="1842" y="1094"/>
                    <a:pt x="1873" y="806"/>
                    <a:pt x="1789" y="596"/>
                  </a:cubicBezTo>
                  <a:cubicBezTo>
                    <a:pt x="1633" y="201"/>
                    <a:pt x="1303" y="1"/>
                    <a:pt x="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7" name="Google Shape;3507;p17"/>
            <p:cNvSpPr/>
            <p:nvPr/>
          </p:nvSpPr>
          <p:spPr>
            <a:xfrm>
              <a:off x="59119" y="3694531"/>
              <a:ext cx="53659" cy="53751"/>
            </a:xfrm>
            <a:custGeom>
              <a:avLst/>
              <a:gdLst/>
              <a:ahLst/>
              <a:cxnLst/>
              <a:rect l="l" t="t" r="r" b="b"/>
              <a:pathLst>
                <a:path w="1754" h="1757" extrusionOk="0">
                  <a:moveTo>
                    <a:pt x="796" y="1"/>
                  </a:moveTo>
                  <a:cubicBezTo>
                    <a:pt x="547" y="1"/>
                    <a:pt x="309" y="115"/>
                    <a:pt x="169" y="386"/>
                  </a:cubicBezTo>
                  <a:cubicBezTo>
                    <a:pt x="31" y="653"/>
                    <a:pt x="0" y="998"/>
                    <a:pt x="110" y="1280"/>
                  </a:cubicBezTo>
                  <a:cubicBezTo>
                    <a:pt x="216" y="1546"/>
                    <a:pt x="495" y="1757"/>
                    <a:pt x="781" y="1757"/>
                  </a:cubicBezTo>
                  <a:cubicBezTo>
                    <a:pt x="827" y="1757"/>
                    <a:pt x="873" y="1751"/>
                    <a:pt x="918" y="1740"/>
                  </a:cubicBezTo>
                  <a:cubicBezTo>
                    <a:pt x="1087" y="1697"/>
                    <a:pt x="1244" y="1618"/>
                    <a:pt x="1382" y="1509"/>
                  </a:cubicBezTo>
                  <a:cubicBezTo>
                    <a:pt x="1455" y="1452"/>
                    <a:pt x="1524" y="1388"/>
                    <a:pt x="1582" y="1314"/>
                  </a:cubicBezTo>
                  <a:cubicBezTo>
                    <a:pt x="1621" y="1266"/>
                    <a:pt x="1670" y="1154"/>
                    <a:pt x="1695" y="1131"/>
                  </a:cubicBezTo>
                  <a:cubicBezTo>
                    <a:pt x="1696" y="1123"/>
                    <a:pt x="1698" y="1116"/>
                    <a:pt x="1701" y="1110"/>
                  </a:cubicBezTo>
                  <a:cubicBezTo>
                    <a:pt x="1742" y="960"/>
                    <a:pt x="1753" y="800"/>
                    <a:pt x="1711" y="662"/>
                  </a:cubicBezTo>
                  <a:cubicBezTo>
                    <a:pt x="1596" y="275"/>
                    <a:pt x="1183" y="1"/>
                    <a:pt x="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8" name="Google Shape;3508;p17"/>
            <p:cNvSpPr/>
            <p:nvPr/>
          </p:nvSpPr>
          <p:spPr>
            <a:xfrm>
              <a:off x="197238" y="3824918"/>
              <a:ext cx="152137" cy="907435"/>
            </a:xfrm>
            <a:custGeom>
              <a:avLst/>
              <a:gdLst/>
              <a:ahLst/>
              <a:cxnLst/>
              <a:rect l="l" t="t" r="r" b="b"/>
              <a:pathLst>
                <a:path w="4973" h="29662" extrusionOk="0">
                  <a:moveTo>
                    <a:pt x="356" y="1"/>
                  </a:moveTo>
                  <a:cubicBezTo>
                    <a:pt x="325" y="1"/>
                    <a:pt x="293" y="5"/>
                    <a:pt x="262" y="15"/>
                  </a:cubicBezTo>
                  <a:cubicBezTo>
                    <a:pt x="94" y="70"/>
                    <a:pt x="1" y="247"/>
                    <a:pt x="53" y="415"/>
                  </a:cubicBezTo>
                  <a:cubicBezTo>
                    <a:pt x="3017" y="9784"/>
                    <a:pt x="4334" y="19514"/>
                    <a:pt x="3971" y="29334"/>
                  </a:cubicBezTo>
                  <a:cubicBezTo>
                    <a:pt x="3964" y="29507"/>
                    <a:pt x="4102" y="29654"/>
                    <a:pt x="4275" y="29662"/>
                  </a:cubicBezTo>
                  <a:lnTo>
                    <a:pt x="4287" y="29662"/>
                  </a:lnTo>
                  <a:cubicBezTo>
                    <a:pt x="4456" y="29662"/>
                    <a:pt x="4597" y="29528"/>
                    <a:pt x="4605" y="29358"/>
                  </a:cubicBezTo>
                  <a:cubicBezTo>
                    <a:pt x="4972" y="19464"/>
                    <a:pt x="3644" y="9662"/>
                    <a:pt x="660" y="224"/>
                  </a:cubicBezTo>
                  <a:cubicBezTo>
                    <a:pt x="617" y="88"/>
                    <a:pt x="490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9" name="Google Shape;3509;p17"/>
            <p:cNvSpPr/>
            <p:nvPr/>
          </p:nvSpPr>
          <p:spPr>
            <a:xfrm>
              <a:off x="543287" y="3983725"/>
              <a:ext cx="164190" cy="144550"/>
            </a:xfrm>
            <a:custGeom>
              <a:avLst/>
              <a:gdLst/>
              <a:ahLst/>
              <a:cxnLst/>
              <a:rect l="l" t="t" r="r" b="b"/>
              <a:pathLst>
                <a:path w="5367" h="4725" extrusionOk="0">
                  <a:moveTo>
                    <a:pt x="5206" y="0"/>
                  </a:moveTo>
                  <a:cubicBezTo>
                    <a:pt x="5120" y="0"/>
                    <a:pt x="5048" y="71"/>
                    <a:pt x="5048" y="159"/>
                  </a:cubicBezTo>
                  <a:cubicBezTo>
                    <a:pt x="5039" y="1370"/>
                    <a:pt x="4487" y="2568"/>
                    <a:pt x="3570" y="3361"/>
                  </a:cubicBezTo>
                  <a:cubicBezTo>
                    <a:pt x="2796" y="4033"/>
                    <a:pt x="1772" y="4407"/>
                    <a:pt x="749" y="4407"/>
                  </a:cubicBezTo>
                  <a:cubicBezTo>
                    <a:pt x="563" y="4407"/>
                    <a:pt x="376" y="4394"/>
                    <a:pt x="190" y="4369"/>
                  </a:cubicBezTo>
                  <a:cubicBezTo>
                    <a:pt x="183" y="4368"/>
                    <a:pt x="176" y="4367"/>
                    <a:pt x="169" y="4367"/>
                  </a:cubicBezTo>
                  <a:cubicBezTo>
                    <a:pt x="91" y="4367"/>
                    <a:pt x="22" y="4426"/>
                    <a:pt x="11" y="4505"/>
                  </a:cubicBezTo>
                  <a:cubicBezTo>
                    <a:pt x="1" y="4592"/>
                    <a:pt x="61" y="4673"/>
                    <a:pt x="148" y="4683"/>
                  </a:cubicBezTo>
                  <a:cubicBezTo>
                    <a:pt x="346" y="4711"/>
                    <a:pt x="546" y="4724"/>
                    <a:pt x="745" y="4724"/>
                  </a:cubicBezTo>
                  <a:cubicBezTo>
                    <a:pt x="1845" y="4724"/>
                    <a:pt x="2946" y="4322"/>
                    <a:pt x="3778" y="3602"/>
                  </a:cubicBezTo>
                  <a:cubicBezTo>
                    <a:pt x="4761" y="2749"/>
                    <a:pt x="5355" y="1461"/>
                    <a:pt x="5366" y="160"/>
                  </a:cubicBezTo>
                  <a:cubicBezTo>
                    <a:pt x="5366" y="72"/>
                    <a:pt x="529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0" name="Google Shape;3510;p17"/>
            <p:cNvSpPr/>
            <p:nvPr/>
          </p:nvSpPr>
          <p:spPr>
            <a:xfrm>
              <a:off x="460048" y="3952735"/>
              <a:ext cx="205245" cy="173276"/>
            </a:xfrm>
            <a:custGeom>
              <a:avLst/>
              <a:gdLst/>
              <a:ahLst/>
              <a:cxnLst/>
              <a:rect l="l" t="t" r="r" b="b"/>
              <a:pathLst>
                <a:path w="6709" h="5664" extrusionOk="0">
                  <a:moveTo>
                    <a:pt x="6479" y="0"/>
                  </a:moveTo>
                  <a:cubicBezTo>
                    <a:pt x="6393" y="6"/>
                    <a:pt x="6325" y="79"/>
                    <a:pt x="6328" y="168"/>
                  </a:cubicBezTo>
                  <a:cubicBezTo>
                    <a:pt x="6388" y="1398"/>
                    <a:pt x="6158" y="2514"/>
                    <a:pt x="5660" y="3396"/>
                  </a:cubicBezTo>
                  <a:cubicBezTo>
                    <a:pt x="5087" y="4416"/>
                    <a:pt x="4134" y="5129"/>
                    <a:pt x="3114" y="5305"/>
                  </a:cubicBezTo>
                  <a:cubicBezTo>
                    <a:pt x="2959" y="5332"/>
                    <a:pt x="2802" y="5345"/>
                    <a:pt x="2645" y="5345"/>
                  </a:cubicBezTo>
                  <a:cubicBezTo>
                    <a:pt x="1696" y="5345"/>
                    <a:pt x="764" y="4864"/>
                    <a:pt x="318" y="4104"/>
                  </a:cubicBezTo>
                  <a:cubicBezTo>
                    <a:pt x="290" y="4054"/>
                    <a:pt x="237" y="4027"/>
                    <a:pt x="182" y="4027"/>
                  </a:cubicBezTo>
                  <a:cubicBezTo>
                    <a:pt x="155" y="4027"/>
                    <a:pt x="127" y="4034"/>
                    <a:pt x="102" y="4048"/>
                  </a:cubicBezTo>
                  <a:cubicBezTo>
                    <a:pt x="27" y="4092"/>
                    <a:pt x="1" y="4189"/>
                    <a:pt x="45" y="4264"/>
                  </a:cubicBezTo>
                  <a:cubicBezTo>
                    <a:pt x="555" y="5131"/>
                    <a:pt x="1568" y="5664"/>
                    <a:pt x="2632" y="5664"/>
                  </a:cubicBezTo>
                  <a:cubicBezTo>
                    <a:pt x="2810" y="5664"/>
                    <a:pt x="2989" y="5649"/>
                    <a:pt x="3170" y="5615"/>
                  </a:cubicBezTo>
                  <a:cubicBezTo>
                    <a:pt x="4281" y="5423"/>
                    <a:pt x="5316" y="4650"/>
                    <a:pt x="5938" y="3551"/>
                  </a:cubicBezTo>
                  <a:cubicBezTo>
                    <a:pt x="6462" y="2614"/>
                    <a:pt x="6708" y="1439"/>
                    <a:pt x="6645" y="151"/>
                  </a:cubicBezTo>
                  <a:cubicBezTo>
                    <a:pt x="6641" y="63"/>
                    <a:pt x="6568" y="3"/>
                    <a:pt x="6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1" name="Google Shape;3511;p17"/>
            <p:cNvSpPr/>
            <p:nvPr/>
          </p:nvSpPr>
          <p:spPr>
            <a:xfrm>
              <a:off x="462159" y="4011106"/>
              <a:ext cx="63082" cy="78959"/>
            </a:xfrm>
            <a:custGeom>
              <a:avLst/>
              <a:gdLst/>
              <a:ahLst/>
              <a:cxnLst/>
              <a:rect l="l" t="t" r="r" b="b"/>
              <a:pathLst>
                <a:path w="2062" h="2581" extrusionOk="0">
                  <a:moveTo>
                    <a:pt x="1882" y="0"/>
                  </a:moveTo>
                  <a:cubicBezTo>
                    <a:pt x="1834" y="0"/>
                    <a:pt x="1787" y="23"/>
                    <a:pt x="1756" y="64"/>
                  </a:cubicBezTo>
                  <a:lnTo>
                    <a:pt x="54" y="2327"/>
                  </a:lnTo>
                  <a:cubicBezTo>
                    <a:pt x="1" y="2397"/>
                    <a:pt x="16" y="2496"/>
                    <a:pt x="85" y="2549"/>
                  </a:cubicBezTo>
                  <a:cubicBezTo>
                    <a:pt x="114" y="2569"/>
                    <a:pt x="148" y="2581"/>
                    <a:pt x="180" y="2581"/>
                  </a:cubicBezTo>
                  <a:cubicBezTo>
                    <a:pt x="229" y="2581"/>
                    <a:pt x="276" y="2559"/>
                    <a:pt x="306" y="2518"/>
                  </a:cubicBezTo>
                  <a:lnTo>
                    <a:pt x="2008" y="255"/>
                  </a:lnTo>
                  <a:cubicBezTo>
                    <a:pt x="2061" y="185"/>
                    <a:pt x="2046" y="86"/>
                    <a:pt x="1977" y="33"/>
                  </a:cubicBezTo>
                  <a:cubicBezTo>
                    <a:pt x="1949" y="11"/>
                    <a:pt x="1915" y="0"/>
                    <a:pt x="1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2" name="Google Shape;3512;p17"/>
            <p:cNvSpPr/>
            <p:nvPr/>
          </p:nvSpPr>
          <p:spPr>
            <a:xfrm>
              <a:off x="471458" y="3943588"/>
              <a:ext cx="108603" cy="142500"/>
            </a:xfrm>
            <a:custGeom>
              <a:avLst/>
              <a:gdLst/>
              <a:ahLst/>
              <a:cxnLst/>
              <a:rect l="l" t="t" r="r" b="b"/>
              <a:pathLst>
                <a:path w="3550" h="4658" extrusionOk="0">
                  <a:moveTo>
                    <a:pt x="3323" y="1"/>
                  </a:moveTo>
                  <a:cubicBezTo>
                    <a:pt x="3319" y="1"/>
                    <a:pt x="3316" y="1"/>
                    <a:pt x="3312" y="1"/>
                  </a:cubicBezTo>
                  <a:cubicBezTo>
                    <a:pt x="3225" y="5"/>
                    <a:pt x="3159" y="80"/>
                    <a:pt x="3165" y="170"/>
                  </a:cubicBezTo>
                  <a:cubicBezTo>
                    <a:pt x="3231" y="1094"/>
                    <a:pt x="2955" y="2057"/>
                    <a:pt x="2411" y="2807"/>
                  </a:cubicBezTo>
                  <a:cubicBezTo>
                    <a:pt x="1867" y="3557"/>
                    <a:pt x="1038" y="4117"/>
                    <a:pt x="139" y="4343"/>
                  </a:cubicBezTo>
                  <a:cubicBezTo>
                    <a:pt x="54" y="4365"/>
                    <a:pt x="1" y="4452"/>
                    <a:pt x="23" y="4535"/>
                  </a:cubicBezTo>
                  <a:cubicBezTo>
                    <a:pt x="42" y="4609"/>
                    <a:pt x="105" y="4657"/>
                    <a:pt x="177" y="4657"/>
                  </a:cubicBezTo>
                  <a:cubicBezTo>
                    <a:pt x="190" y="4657"/>
                    <a:pt x="204" y="4656"/>
                    <a:pt x="214" y="4651"/>
                  </a:cubicBezTo>
                  <a:cubicBezTo>
                    <a:pt x="1184" y="4408"/>
                    <a:pt x="2079" y="3804"/>
                    <a:pt x="2666" y="2994"/>
                  </a:cubicBezTo>
                  <a:cubicBezTo>
                    <a:pt x="3253" y="2183"/>
                    <a:pt x="3550" y="1145"/>
                    <a:pt x="3481" y="148"/>
                  </a:cubicBezTo>
                  <a:cubicBezTo>
                    <a:pt x="3475" y="65"/>
                    <a:pt x="3405" y="1"/>
                    <a:pt x="3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3" name="Google Shape;3513;p17"/>
            <p:cNvSpPr/>
            <p:nvPr/>
          </p:nvSpPr>
          <p:spPr>
            <a:xfrm>
              <a:off x="443896" y="3939519"/>
              <a:ext cx="41942" cy="150332"/>
            </a:xfrm>
            <a:custGeom>
              <a:avLst/>
              <a:gdLst/>
              <a:ahLst/>
              <a:cxnLst/>
              <a:rect l="l" t="t" r="r" b="b"/>
              <a:pathLst>
                <a:path w="1371" h="4914" extrusionOk="0">
                  <a:moveTo>
                    <a:pt x="1191" y="1"/>
                  </a:moveTo>
                  <a:cubicBezTo>
                    <a:pt x="1139" y="1"/>
                    <a:pt x="1087" y="27"/>
                    <a:pt x="1056" y="74"/>
                  </a:cubicBezTo>
                  <a:cubicBezTo>
                    <a:pt x="169" y="1466"/>
                    <a:pt x="0" y="3281"/>
                    <a:pt x="613" y="4812"/>
                  </a:cubicBezTo>
                  <a:cubicBezTo>
                    <a:pt x="636" y="4874"/>
                    <a:pt x="696" y="4914"/>
                    <a:pt x="760" y="4914"/>
                  </a:cubicBezTo>
                  <a:cubicBezTo>
                    <a:pt x="777" y="4914"/>
                    <a:pt x="798" y="4909"/>
                    <a:pt x="818" y="4900"/>
                  </a:cubicBezTo>
                  <a:cubicBezTo>
                    <a:pt x="899" y="4868"/>
                    <a:pt x="939" y="4776"/>
                    <a:pt x="906" y="4695"/>
                  </a:cubicBezTo>
                  <a:cubicBezTo>
                    <a:pt x="331" y="3256"/>
                    <a:pt x="491" y="1550"/>
                    <a:pt x="1322" y="243"/>
                  </a:cubicBezTo>
                  <a:cubicBezTo>
                    <a:pt x="1370" y="169"/>
                    <a:pt x="1348" y="72"/>
                    <a:pt x="1275" y="25"/>
                  </a:cubicBezTo>
                  <a:cubicBezTo>
                    <a:pt x="1249" y="9"/>
                    <a:pt x="1220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4" name="Google Shape;3514;p17"/>
            <p:cNvSpPr/>
            <p:nvPr/>
          </p:nvSpPr>
          <p:spPr>
            <a:xfrm>
              <a:off x="464422" y="3843794"/>
              <a:ext cx="157735" cy="244771"/>
            </a:xfrm>
            <a:custGeom>
              <a:avLst/>
              <a:gdLst/>
              <a:ahLst/>
              <a:cxnLst/>
              <a:rect l="l" t="t" r="r" b="b"/>
              <a:pathLst>
                <a:path w="5156" h="8001" extrusionOk="0">
                  <a:moveTo>
                    <a:pt x="4977" y="0"/>
                  </a:moveTo>
                  <a:cubicBezTo>
                    <a:pt x="4941" y="0"/>
                    <a:pt x="4905" y="12"/>
                    <a:pt x="4875" y="37"/>
                  </a:cubicBezTo>
                  <a:cubicBezTo>
                    <a:pt x="3687" y="1036"/>
                    <a:pt x="2461" y="2069"/>
                    <a:pt x="1530" y="3363"/>
                  </a:cubicBezTo>
                  <a:cubicBezTo>
                    <a:pt x="482" y="4820"/>
                    <a:pt x="0" y="6416"/>
                    <a:pt x="169" y="7861"/>
                  </a:cubicBezTo>
                  <a:cubicBezTo>
                    <a:pt x="178" y="7941"/>
                    <a:pt x="247" y="8000"/>
                    <a:pt x="326" y="8000"/>
                  </a:cubicBezTo>
                  <a:lnTo>
                    <a:pt x="347" y="8000"/>
                  </a:lnTo>
                  <a:cubicBezTo>
                    <a:pt x="435" y="7988"/>
                    <a:pt x="497" y="7912"/>
                    <a:pt x="486" y="7824"/>
                  </a:cubicBezTo>
                  <a:cubicBezTo>
                    <a:pt x="325" y="6458"/>
                    <a:pt x="789" y="4940"/>
                    <a:pt x="1789" y="3549"/>
                  </a:cubicBezTo>
                  <a:cubicBezTo>
                    <a:pt x="2696" y="2288"/>
                    <a:pt x="3909" y="1268"/>
                    <a:pt x="5081" y="279"/>
                  </a:cubicBezTo>
                  <a:cubicBezTo>
                    <a:pt x="5147" y="224"/>
                    <a:pt x="5156" y="124"/>
                    <a:pt x="5099" y="56"/>
                  </a:cubicBezTo>
                  <a:cubicBezTo>
                    <a:pt x="5067" y="19"/>
                    <a:pt x="5022" y="0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5" name="Google Shape;3515;p17"/>
            <p:cNvSpPr/>
            <p:nvPr/>
          </p:nvSpPr>
          <p:spPr>
            <a:xfrm>
              <a:off x="363930" y="3944108"/>
              <a:ext cx="110011" cy="139226"/>
            </a:xfrm>
            <a:custGeom>
              <a:avLst/>
              <a:gdLst/>
              <a:ahLst/>
              <a:cxnLst/>
              <a:rect l="l" t="t" r="r" b="b"/>
              <a:pathLst>
                <a:path w="3596" h="4551" extrusionOk="0">
                  <a:moveTo>
                    <a:pt x="717" y="0"/>
                  </a:moveTo>
                  <a:cubicBezTo>
                    <a:pt x="664" y="0"/>
                    <a:pt x="613" y="26"/>
                    <a:pt x="584" y="75"/>
                  </a:cubicBezTo>
                  <a:cubicBezTo>
                    <a:pt x="1" y="1015"/>
                    <a:pt x="12" y="2272"/>
                    <a:pt x="610" y="3203"/>
                  </a:cubicBezTo>
                  <a:cubicBezTo>
                    <a:pt x="1145" y="4037"/>
                    <a:pt x="2114" y="4551"/>
                    <a:pt x="3097" y="4551"/>
                  </a:cubicBezTo>
                  <a:cubicBezTo>
                    <a:pt x="3213" y="4551"/>
                    <a:pt x="3329" y="4543"/>
                    <a:pt x="3447" y="4530"/>
                  </a:cubicBezTo>
                  <a:cubicBezTo>
                    <a:pt x="3532" y="4518"/>
                    <a:pt x="3595" y="4438"/>
                    <a:pt x="3583" y="4352"/>
                  </a:cubicBezTo>
                  <a:cubicBezTo>
                    <a:pt x="3574" y="4271"/>
                    <a:pt x="3503" y="4214"/>
                    <a:pt x="3421" y="4214"/>
                  </a:cubicBezTo>
                  <a:cubicBezTo>
                    <a:pt x="3416" y="4214"/>
                    <a:pt x="3411" y="4214"/>
                    <a:pt x="3406" y="4214"/>
                  </a:cubicBezTo>
                  <a:cubicBezTo>
                    <a:pt x="3302" y="4228"/>
                    <a:pt x="3198" y="4234"/>
                    <a:pt x="3094" y="4234"/>
                  </a:cubicBezTo>
                  <a:cubicBezTo>
                    <a:pt x="2218" y="4234"/>
                    <a:pt x="1354" y="3774"/>
                    <a:pt x="879" y="3032"/>
                  </a:cubicBezTo>
                  <a:cubicBezTo>
                    <a:pt x="344" y="2203"/>
                    <a:pt x="335" y="1081"/>
                    <a:pt x="852" y="242"/>
                  </a:cubicBezTo>
                  <a:cubicBezTo>
                    <a:pt x="899" y="168"/>
                    <a:pt x="877" y="69"/>
                    <a:pt x="801" y="24"/>
                  </a:cubicBezTo>
                  <a:cubicBezTo>
                    <a:pt x="775" y="8"/>
                    <a:pt x="746" y="0"/>
                    <a:pt x="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6" name="Google Shape;3516;p17"/>
            <p:cNvSpPr/>
            <p:nvPr/>
          </p:nvSpPr>
          <p:spPr>
            <a:xfrm>
              <a:off x="402077" y="3883197"/>
              <a:ext cx="72382" cy="201360"/>
            </a:xfrm>
            <a:custGeom>
              <a:avLst/>
              <a:gdLst/>
              <a:ahLst/>
              <a:cxnLst/>
              <a:rect l="l" t="t" r="r" b="b"/>
              <a:pathLst>
                <a:path w="2366" h="6582" extrusionOk="0">
                  <a:moveTo>
                    <a:pt x="1100" y="1"/>
                  </a:moveTo>
                  <a:cubicBezTo>
                    <a:pt x="1040" y="1"/>
                    <a:pt x="983" y="34"/>
                    <a:pt x="956" y="93"/>
                  </a:cubicBezTo>
                  <a:cubicBezTo>
                    <a:pt x="0" y="2213"/>
                    <a:pt x="461" y="4862"/>
                    <a:pt x="2080" y="6534"/>
                  </a:cubicBezTo>
                  <a:cubicBezTo>
                    <a:pt x="2112" y="6565"/>
                    <a:pt x="2151" y="6581"/>
                    <a:pt x="2194" y="6581"/>
                  </a:cubicBezTo>
                  <a:cubicBezTo>
                    <a:pt x="2234" y="6581"/>
                    <a:pt x="2275" y="6567"/>
                    <a:pt x="2301" y="6537"/>
                  </a:cubicBezTo>
                  <a:cubicBezTo>
                    <a:pt x="2364" y="6477"/>
                    <a:pt x="2366" y="6376"/>
                    <a:pt x="2306" y="6314"/>
                  </a:cubicBezTo>
                  <a:cubicBezTo>
                    <a:pt x="776" y="4733"/>
                    <a:pt x="339" y="2228"/>
                    <a:pt x="1245" y="223"/>
                  </a:cubicBezTo>
                  <a:cubicBezTo>
                    <a:pt x="1282" y="144"/>
                    <a:pt x="1247" y="52"/>
                    <a:pt x="1166" y="15"/>
                  </a:cubicBezTo>
                  <a:cubicBezTo>
                    <a:pt x="1145" y="5"/>
                    <a:pt x="1122" y="1"/>
                    <a:pt x="1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7" name="Google Shape;3517;p17"/>
            <p:cNvSpPr/>
            <p:nvPr/>
          </p:nvSpPr>
          <p:spPr>
            <a:xfrm>
              <a:off x="462893" y="4019703"/>
              <a:ext cx="154339" cy="71128"/>
            </a:xfrm>
            <a:custGeom>
              <a:avLst/>
              <a:gdLst/>
              <a:ahLst/>
              <a:cxnLst/>
              <a:rect l="l" t="t" r="r" b="b"/>
              <a:pathLst>
                <a:path w="5045" h="2325" extrusionOk="0">
                  <a:moveTo>
                    <a:pt x="4864" y="1"/>
                  </a:moveTo>
                  <a:cubicBezTo>
                    <a:pt x="4810" y="1"/>
                    <a:pt x="4758" y="29"/>
                    <a:pt x="4729" y="78"/>
                  </a:cubicBezTo>
                  <a:cubicBezTo>
                    <a:pt x="4282" y="827"/>
                    <a:pt x="3589" y="1415"/>
                    <a:pt x="2777" y="1735"/>
                  </a:cubicBezTo>
                  <a:cubicBezTo>
                    <a:pt x="2316" y="1916"/>
                    <a:pt x="1824" y="2007"/>
                    <a:pt x="1331" y="2007"/>
                  </a:cubicBezTo>
                  <a:cubicBezTo>
                    <a:pt x="957" y="2007"/>
                    <a:pt x="582" y="1954"/>
                    <a:pt x="221" y="1848"/>
                  </a:cubicBezTo>
                  <a:cubicBezTo>
                    <a:pt x="206" y="1844"/>
                    <a:pt x="191" y="1842"/>
                    <a:pt x="176" y="1842"/>
                  </a:cubicBezTo>
                  <a:cubicBezTo>
                    <a:pt x="107" y="1842"/>
                    <a:pt x="43" y="1886"/>
                    <a:pt x="24" y="1956"/>
                  </a:cubicBezTo>
                  <a:cubicBezTo>
                    <a:pt x="0" y="2040"/>
                    <a:pt x="47" y="2128"/>
                    <a:pt x="133" y="2153"/>
                  </a:cubicBezTo>
                  <a:cubicBezTo>
                    <a:pt x="523" y="2268"/>
                    <a:pt x="927" y="2325"/>
                    <a:pt x="1332" y="2325"/>
                  </a:cubicBezTo>
                  <a:cubicBezTo>
                    <a:pt x="1865" y="2325"/>
                    <a:pt x="2397" y="2228"/>
                    <a:pt x="2890" y="2030"/>
                  </a:cubicBezTo>
                  <a:cubicBezTo>
                    <a:pt x="3768" y="1686"/>
                    <a:pt x="4517" y="1052"/>
                    <a:pt x="5000" y="241"/>
                  </a:cubicBezTo>
                  <a:cubicBezTo>
                    <a:pt x="5044" y="166"/>
                    <a:pt x="5019" y="68"/>
                    <a:pt x="4944" y="24"/>
                  </a:cubicBezTo>
                  <a:cubicBezTo>
                    <a:pt x="4919" y="8"/>
                    <a:pt x="4891" y="1"/>
                    <a:pt x="4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8" name="Google Shape;3518;p17"/>
            <p:cNvSpPr/>
            <p:nvPr/>
          </p:nvSpPr>
          <p:spPr>
            <a:xfrm>
              <a:off x="460690" y="4074433"/>
              <a:ext cx="200106" cy="92236"/>
            </a:xfrm>
            <a:custGeom>
              <a:avLst/>
              <a:gdLst/>
              <a:ahLst/>
              <a:cxnLst/>
              <a:rect l="l" t="t" r="r" b="b"/>
              <a:pathLst>
                <a:path w="6541" h="3015" extrusionOk="0">
                  <a:moveTo>
                    <a:pt x="178" y="0"/>
                  </a:moveTo>
                  <a:cubicBezTo>
                    <a:pt x="162" y="0"/>
                    <a:pt x="147" y="3"/>
                    <a:pt x="131" y="7"/>
                  </a:cubicBezTo>
                  <a:cubicBezTo>
                    <a:pt x="46" y="34"/>
                    <a:pt x="1" y="123"/>
                    <a:pt x="27" y="206"/>
                  </a:cubicBezTo>
                  <a:cubicBezTo>
                    <a:pt x="398" y="1408"/>
                    <a:pt x="1645" y="2812"/>
                    <a:pt x="3011" y="2985"/>
                  </a:cubicBezTo>
                  <a:cubicBezTo>
                    <a:pt x="3171" y="3004"/>
                    <a:pt x="3331" y="3015"/>
                    <a:pt x="3489" y="3015"/>
                  </a:cubicBezTo>
                  <a:cubicBezTo>
                    <a:pt x="4623" y="3015"/>
                    <a:pt x="5736" y="2518"/>
                    <a:pt x="6482" y="1659"/>
                  </a:cubicBezTo>
                  <a:cubicBezTo>
                    <a:pt x="6541" y="1593"/>
                    <a:pt x="6533" y="1492"/>
                    <a:pt x="6467" y="1436"/>
                  </a:cubicBezTo>
                  <a:cubicBezTo>
                    <a:pt x="6437" y="1409"/>
                    <a:pt x="6400" y="1396"/>
                    <a:pt x="6362" y="1396"/>
                  </a:cubicBezTo>
                  <a:cubicBezTo>
                    <a:pt x="6318" y="1396"/>
                    <a:pt x="6274" y="1415"/>
                    <a:pt x="6243" y="1451"/>
                  </a:cubicBezTo>
                  <a:cubicBezTo>
                    <a:pt x="5563" y="2232"/>
                    <a:pt x="4513" y="2696"/>
                    <a:pt x="3473" y="2696"/>
                  </a:cubicBezTo>
                  <a:cubicBezTo>
                    <a:pt x="3331" y="2696"/>
                    <a:pt x="3189" y="2687"/>
                    <a:pt x="3049" y="2669"/>
                  </a:cubicBezTo>
                  <a:cubicBezTo>
                    <a:pt x="1849" y="2517"/>
                    <a:pt x="675" y="1225"/>
                    <a:pt x="329" y="112"/>
                  </a:cubicBezTo>
                  <a:cubicBezTo>
                    <a:pt x="308" y="43"/>
                    <a:pt x="245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9" name="Google Shape;3519;p17"/>
            <p:cNvSpPr/>
            <p:nvPr/>
          </p:nvSpPr>
          <p:spPr>
            <a:xfrm>
              <a:off x="593059" y="3805094"/>
              <a:ext cx="72810" cy="73453"/>
            </a:xfrm>
            <a:custGeom>
              <a:avLst/>
              <a:gdLst/>
              <a:ahLst/>
              <a:cxnLst/>
              <a:rect l="l" t="t" r="r" b="b"/>
              <a:pathLst>
                <a:path w="2380" h="2401" extrusionOk="0">
                  <a:moveTo>
                    <a:pt x="1159" y="0"/>
                  </a:moveTo>
                  <a:cubicBezTo>
                    <a:pt x="998" y="0"/>
                    <a:pt x="837" y="47"/>
                    <a:pt x="687" y="155"/>
                  </a:cubicBezTo>
                  <a:cubicBezTo>
                    <a:pt x="438" y="339"/>
                    <a:pt x="190" y="813"/>
                    <a:pt x="111" y="1095"/>
                  </a:cubicBezTo>
                  <a:cubicBezTo>
                    <a:pt x="1" y="1487"/>
                    <a:pt x="114" y="1879"/>
                    <a:pt x="427" y="2143"/>
                  </a:cubicBezTo>
                  <a:cubicBezTo>
                    <a:pt x="638" y="2321"/>
                    <a:pt x="890" y="2401"/>
                    <a:pt x="1143" y="2401"/>
                  </a:cubicBezTo>
                  <a:cubicBezTo>
                    <a:pt x="1762" y="2401"/>
                    <a:pt x="2379" y="1921"/>
                    <a:pt x="2371" y="1236"/>
                  </a:cubicBezTo>
                  <a:cubicBezTo>
                    <a:pt x="2364" y="665"/>
                    <a:pt x="1764" y="0"/>
                    <a:pt x="1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0" name="Google Shape;3520;p17"/>
            <p:cNvSpPr/>
            <p:nvPr/>
          </p:nvSpPr>
          <p:spPr>
            <a:xfrm>
              <a:off x="471948" y="3811274"/>
              <a:ext cx="80825" cy="70822"/>
            </a:xfrm>
            <a:custGeom>
              <a:avLst/>
              <a:gdLst/>
              <a:ahLst/>
              <a:cxnLst/>
              <a:rect l="l" t="t" r="r" b="b"/>
              <a:pathLst>
                <a:path w="2642" h="2315" extrusionOk="0">
                  <a:moveTo>
                    <a:pt x="1395" y="0"/>
                  </a:moveTo>
                  <a:cubicBezTo>
                    <a:pt x="1188" y="0"/>
                    <a:pt x="927" y="52"/>
                    <a:pt x="750" y="172"/>
                  </a:cubicBezTo>
                  <a:cubicBezTo>
                    <a:pt x="534" y="325"/>
                    <a:pt x="346" y="526"/>
                    <a:pt x="292" y="790"/>
                  </a:cubicBezTo>
                  <a:cubicBezTo>
                    <a:pt x="290" y="802"/>
                    <a:pt x="292" y="814"/>
                    <a:pt x="290" y="825"/>
                  </a:cubicBezTo>
                  <a:cubicBezTo>
                    <a:pt x="0" y="1548"/>
                    <a:pt x="742" y="2315"/>
                    <a:pt x="1511" y="2315"/>
                  </a:cubicBezTo>
                  <a:cubicBezTo>
                    <a:pt x="1575" y="2315"/>
                    <a:pt x="1639" y="2309"/>
                    <a:pt x="1703" y="2298"/>
                  </a:cubicBezTo>
                  <a:cubicBezTo>
                    <a:pt x="2048" y="2240"/>
                    <a:pt x="2328" y="2082"/>
                    <a:pt x="2487" y="1752"/>
                  </a:cubicBezTo>
                  <a:cubicBezTo>
                    <a:pt x="2615" y="1486"/>
                    <a:pt x="2641" y="1172"/>
                    <a:pt x="2566" y="887"/>
                  </a:cubicBezTo>
                  <a:cubicBezTo>
                    <a:pt x="2428" y="372"/>
                    <a:pt x="1935" y="6"/>
                    <a:pt x="1403" y="0"/>
                  </a:cubicBezTo>
                  <a:cubicBezTo>
                    <a:pt x="1400" y="0"/>
                    <a:pt x="1398" y="0"/>
                    <a:pt x="1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1" name="Google Shape;3521;p17"/>
            <p:cNvSpPr/>
            <p:nvPr/>
          </p:nvSpPr>
          <p:spPr>
            <a:xfrm>
              <a:off x="540105" y="3911067"/>
              <a:ext cx="74646" cy="72810"/>
            </a:xfrm>
            <a:custGeom>
              <a:avLst/>
              <a:gdLst/>
              <a:ahLst/>
              <a:cxnLst/>
              <a:rect l="l" t="t" r="r" b="b"/>
              <a:pathLst>
                <a:path w="2440" h="2380" extrusionOk="0">
                  <a:moveTo>
                    <a:pt x="1209" y="1"/>
                  </a:moveTo>
                  <a:cubicBezTo>
                    <a:pt x="720" y="1"/>
                    <a:pt x="224" y="366"/>
                    <a:pt x="108" y="850"/>
                  </a:cubicBezTo>
                  <a:cubicBezTo>
                    <a:pt x="30" y="1027"/>
                    <a:pt x="1" y="1227"/>
                    <a:pt x="40" y="1425"/>
                  </a:cubicBezTo>
                  <a:cubicBezTo>
                    <a:pt x="127" y="1857"/>
                    <a:pt x="487" y="2233"/>
                    <a:pt x="911" y="2340"/>
                  </a:cubicBezTo>
                  <a:cubicBezTo>
                    <a:pt x="1014" y="2366"/>
                    <a:pt x="1120" y="2379"/>
                    <a:pt x="1225" y="2379"/>
                  </a:cubicBezTo>
                  <a:cubicBezTo>
                    <a:pt x="1607" y="2379"/>
                    <a:pt x="1981" y="2206"/>
                    <a:pt x="2188" y="1860"/>
                  </a:cubicBezTo>
                  <a:cubicBezTo>
                    <a:pt x="2409" y="1491"/>
                    <a:pt x="2440" y="1055"/>
                    <a:pt x="2256" y="663"/>
                  </a:cubicBezTo>
                  <a:cubicBezTo>
                    <a:pt x="2155" y="449"/>
                    <a:pt x="1992" y="290"/>
                    <a:pt x="1799" y="187"/>
                  </a:cubicBezTo>
                  <a:cubicBezTo>
                    <a:pt x="1755" y="155"/>
                    <a:pt x="1707" y="124"/>
                    <a:pt x="1654" y="99"/>
                  </a:cubicBezTo>
                  <a:cubicBezTo>
                    <a:pt x="1517" y="39"/>
                    <a:pt x="1369" y="2"/>
                    <a:pt x="1221" y="1"/>
                  </a:cubicBezTo>
                  <a:cubicBezTo>
                    <a:pt x="1217" y="1"/>
                    <a:pt x="1213" y="1"/>
                    <a:pt x="1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2" name="Google Shape;3522;p17"/>
            <p:cNvSpPr/>
            <p:nvPr/>
          </p:nvSpPr>
          <p:spPr>
            <a:xfrm>
              <a:off x="627474" y="3911037"/>
              <a:ext cx="69047" cy="59717"/>
            </a:xfrm>
            <a:custGeom>
              <a:avLst/>
              <a:gdLst/>
              <a:ahLst/>
              <a:cxnLst/>
              <a:rect l="l" t="t" r="r" b="b"/>
              <a:pathLst>
                <a:path w="2257" h="1952" extrusionOk="0">
                  <a:moveTo>
                    <a:pt x="1066" y="1"/>
                  </a:moveTo>
                  <a:cubicBezTo>
                    <a:pt x="860" y="1"/>
                    <a:pt x="653" y="61"/>
                    <a:pt x="475" y="194"/>
                  </a:cubicBezTo>
                  <a:cubicBezTo>
                    <a:pt x="318" y="312"/>
                    <a:pt x="194" y="473"/>
                    <a:pt x="140" y="670"/>
                  </a:cubicBezTo>
                  <a:cubicBezTo>
                    <a:pt x="1" y="1172"/>
                    <a:pt x="350" y="1763"/>
                    <a:pt x="839" y="1911"/>
                  </a:cubicBezTo>
                  <a:cubicBezTo>
                    <a:pt x="929" y="1938"/>
                    <a:pt x="1021" y="1951"/>
                    <a:pt x="1112" y="1951"/>
                  </a:cubicBezTo>
                  <a:cubicBezTo>
                    <a:pt x="1564" y="1951"/>
                    <a:pt x="1994" y="1630"/>
                    <a:pt x="2100" y="1178"/>
                  </a:cubicBezTo>
                  <a:cubicBezTo>
                    <a:pt x="2257" y="507"/>
                    <a:pt x="1666" y="1"/>
                    <a:pt x="10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3" name="Google Shape;3523;p17"/>
            <p:cNvSpPr/>
            <p:nvPr/>
          </p:nvSpPr>
          <p:spPr>
            <a:xfrm>
              <a:off x="451482" y="3909568"/>
              <a:ext cx="53445" cy="51242"/>
            </a:xfrm>
            <a:custGeom>
              <a:avLst/>
              <a:gdLst/>
              <a:ahLst/>
              <a:cxnLst/>
              <a:rect l="l" t="t" r="r" b="b"/>
              <a:pathLst>
                <a:path w="1747" h="1675" extrusionOk="0">
                  <a:moveTo>
                    <a:pt x="919" y="1"/>
                  </a:moveTo>
                  <a:cubicBezTo>
                    <a:pt x="560" y="1"/>
                    <a:pt x="186" y="300"/>
                    <a:pt x="130" y="659"/>
                  </a:cubicBezTo>
                  <a:cubicBezTo>
                    <a:pt x="1" y="1053"/>
                    <a:pt x="296" y="1485"/>
                    <a:pt x="651" y="1628"/>
                  </a:cubicBezTo>
                  <a:cubicBezTo>
                    <a:pt x="729" y="1660"/>
                    <a:pt x="820" y="1674"/>
                    <a:pt x="911" y="1674"/>
                  </a:cubicBezTo>
                  <a:cubicBezTo>
                    <a:pt x="1042" y="1674"/>
                    <a:pt x="1177" y="1645"/>
                    <a:pt x="1284" y="1592"/>
                  </a:cubicBezTo>
                  <a:cubicBezTo>
                    <a:pt x="1488" y="1490"/>
                    <a:pt x="1600" y="1329"/>
                    <a:pt x="1694" y="1131"/>
                  </a:cubicBezTo>
                  <a:cubicBezTo>
                    <a:pt x="1723" y="1070"/>
                    <a:pt x="1746" y="953"/>
                    <a:pt x="1746" y="884"/>
                  </a:cubicBezTo>
                  <a:cubicBezTo>
                    <a:pt x="1742" y="426"/>
                    <a:pt x="1469" y="65"/>
                    <a:pt x="998" y="6"/>
                  </a:cubicBezTo>
                  <a:cubicBezTo>
                    <a:pt x="972" y="3"/>
                    <a:pt x="945" y="1"/>
                    <a:pt x="9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4" name="Google Shape;3524;p17"/>
            <p:cNvSpPr/>
            <p:nvPr/>
          </p:nvSpPr>
          <p:spPr>
            <a:xfrm>
              <a:off x="409297" y="3858417"/>
              <a:ext cx="61889" cy="53415"/>
            </a:xfrm>
            <a:custGeom>
              <a:avLst/>
              <a:gdLst/>
              <a:ahLst/>
              <a:cxnLst/>
              <a:rect l="l" t="t" r="r" b="b"/>
              <a:pathLst>
                <a:path w="2023" h="1746" extrusionOk="0">
                  <a:moveTo>
                    <a:pt x="1027" y="1"/>
                  </a:moveTo>
                  <a:cubicBezTo>
                    <a:pt x="733" y="1"/>
                    <a:pt x="445" y="153"/>
                    <a:pt x="269" y="409"/>
                  </a:cubicBezTo>
                  <a:cubicBezTo>
                    <a:pt x="1" y="800"/>
                    <a:pt x="161" y="1371"/>
                    <a:pt x="548" y="1615"/>
                  </a:cubicBezTo>
                  <a:cubicBezTo>
                    <a:pt x="690" y="1704"/>
                    <a:pt x="844" y="1745"/>
                    <a:pt x="996" y="1745"/>
                  </a:cubicBezTo>
                  <a:cubicBezTo>
                    <a:pt x="1290" y="1745"/>
                    <a:pt x="1578" y="1592"/>
                    <a:pt x="1754" y="1336"/>
                  </a:cubicBezTo>
                  <a:cubicBezTo>
                    <a:pt x="2023" y="945"/>
                    <a:pt x="1863" y="374"/>
                    <a:pt x="1475" y="130"/>
                  </a:cubicBezTo>
                  <a:cubicBezTo>
                    <a:pt x="1334" y="42"/>
                    <a:pt x="1179" y="1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5" name="Google Shape;3525;p17"/>
            <p:cNvSpPr/>
            <p:nvPr/>
          </p:nvSpPr>
          <p:spPr>
            <a:xfrm>
              <a:off x="537015" y="4096093"/>
              <a:ext cx="63541" cy="50080"/>
            </a:xfrm>
            <a:custGeom>
              <a:avLst/>
              <a:gdLst/>
              <a:ahLst/>
              <a:cxnLst/>
              <a:rect l="l" t="t" r="r" b="b"/>
              <a:pathLst>
                <a:path w="2077" h="1637" extrusionOk="0">
                  <a:moveTo>
                    <a:pt x="998" y="0"/>
                  </a:moveTo>
                  <a:cubicBezTo>
                    <a:pt x="360" y="0"/>
                    <a:pt x="0" y="1075"/>
                    <a:pt x="707" y="1518"/>
                  </a:cubicBezTo>
                  <a:cubicBezTo>
                    <a:pt x="837" y="1601"/>
                    <a:pt x="963" y="1637"/>
                    <a:pt x="1080" y="1637"/>
                  </a:cubicBezTo>
                  <a:cubicBezTo>
                    <a:pt x="1718" y="1637"/>
                    <a:pt x="2077" y="563"/>
                    <a:pt x="1372" y="119"/>
                  </a:cubicBezTo>
                  <a:cubicBezTo>
                    <a:pt x="1241" y="36"/>
                    <a:pt x="1115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6" name="Google Shape;3526;p17"/>
            <p:cNvSpPr/>
            <p:nvPr/>
          </p:nvSpPr>
          <p:spPr>
            <a:xfrm>
              <a:off x="663480" y="4034540"/>
              <a:ext cx="55403" cy="36742"/>
            </a:xfrm>
            <a:custGeom>
              <a:avLst/>
              <a:gdLst/>
              <a:ahLst/>
              <a:cxnLst/>
              <a:rect l="l" t="t" r="r" b="b"/>
              <a:pathLst>
                <a:path w="1811" h="1201" extrusionOk="0">
                  <a:moveTo>
                    <a:pt x="927" y="1"/>
                  </a:moveTo>
                  <a:cubicBezTo>
                    <a:pt x="397" y="1"/>
                    <a:pt x="1" y="751"/>
                    <a:pt x="553" y="1100"/>
                  </a:cubicBezTo>
                  <a:cubicBezTo>
                    <a:pt x="665" y="1170"/>
                    <a:pt x="778" y="1200"/>
                    <a:pt x="885" y="1200"/>
                  </a:cubicBezTo>
                  <a:cubicBezTo>
                    <a:pt x="1416" y="1200"/>
                    <a:pt x="1810" y="452"/>
                    <a:pt x="1257" y="101"/>
                  </a:cubicBezTo>
                  <a:cubicBezTo>
                    <a:pt x="1146" y="31"/>
                    <a:pt x="1034" y="1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7" name="Google Shape;3527;p17"/>
            <p:cNvSpPr/>
            <p:nvPr/>
          </p:nvSpPr>
          <p:spPr>
            <a:xfrm>
              <a:off x="673850" y="3965706"/>
              <a:ext cx="70363" cy="44971"/>
            </a:xfrm>
            <a:custGeom>
              <a:avLst/>
              <a:gdLst/>
              <a:ahLst/>
              <a:cxnLst/>
              <a:rect l="l" t="t" r="r" b="b"/>
              <a:pathLst>
                <a:path w="2300" h="1470" extrusionOk="0">
                  <a:moveTo>
                    <a:pt x="1189" y="0"/>
                  </a:moveTo>
                  <a:cubicBezTo>
                    <a:pt x="521" y="0"/>
                    <a:pt x="1" y="906"/>
                    <a:pt x="690" y="1343"/>
                  </a:cubicBezTo>
                  <a:cubicBezTo>
                    <a:pt x="831" y="1431"/>
                    <a:pt x="974" y="1470"/>
                    <a:pt x="1111" y="1470"/>
                  </a:cubicBezTo>
                  <a:cubicBezTo>
                    <a:pt x="1779" y="1470"/>
                    <a:pt x="2300" y="563"/>
                    <a:pt x="1609" y="127"/>
                  </a:cubicBezTo>
                  <a:cubicBezTo>
                    <a:pt x="1469" y="38"/>
                    <a:pt x="1326" y="0"/>
                    <a:pt x="1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8" name="Google Shape;3528;p17"/>
            <p:cNvSpPr/>
            <p:nvPr/>
          </p:nvSpPr>
          <p:spPr>
            <a:xfrm>
              <a:off x="626495" y="4098234"/>
              <a:ext cx="65254" cy="50172"/>
            </a:xfrm>
            <a:custGeom>
              <a:avLst/>
              <a:gdLst/>
              <a:ahLst/>
              <a:cxnLst/>
              <a:rect l="l" t="t" r="r" b="b"/>
              <a:pathLst>
                <a:path w="2133" h="1640" extrusionOk="0">
                  <a:moveTo>
                    <a:pt x="1036" y="1"/>
                  </a:moveTo>
                  <a:cubicBezTo>
                    <a:pt x="387" y="1"/>
                    <a:pt x="0" y="1068"/>
                    <a:pt x="712" y="1518"/>
                  </a:cubicBezTo>
                  <a:cubicBezTo>
                    <a:pt x="846" y="1602"/>
                    <a:pt x="976" y="1639"/>
                    <a:pt x="1096" y="1639"/>
                  </a:cubicBezTo>
                  <a:cubicBezTo>
                    <a:pt x="1747" y="1639"/>
                    <a:pt x="2133" y="572"/>
                    <a:pt x="1420" y="122"/>
                  </a:cubicBezTo>
                  <a:cubicBezTo>
                    <a:pt x="1287" y="38"/>
                    <a:pt x="1157" y="1"/>
                    <a:pt x="1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9" name="Google Shape;3529;p17"/>
            <p:cNvSpPr/>
            <p:nvPr/>
          </p:nvSpPr>
          <p:spPr>
            <a:xfrm>
              <a:off x="676603" y="3882708"/>
              <a:ext cx="57330" cy="36558"/>
            </a:xfrm>
            <a:custGeom>
              <a:avLst/>
              <a:gdLst/>
              <a:ahLst/>
              <a:cxnLst/>
              <a:rect l="l" t="t" r="r" b="b"/>
              <a:pathLst>
                <a:path w="1874" h="1195" extrusionOk="0">
                  <a:moveTo>
                    <a:pt x="969" y="0"/>
                  </a:moveTo>
                  <a:cubicBezTo>
                    <a:pt x="425" y="0"/>
                    <a:pt x="1" y="737"/>
                    <a:pt x="562" y="1091"/>
                  </a:cubicBezTo>
                  <a:cubicBezTo>
                    <a:pt x="676" y="1163"/>
                    <a:pt x="794" y="1195"/>
                    <a:pt x="906" y="1195"/>
                  </a:cubicBezTo>
                  <a:cubicBezTo>
                    <a:pt x="1449" y="1195"/>
                    <a:pt x="1874" y="456"/>
                    <a:pt x="1314" y="104"/>
                  </a:cubicBezTo>
                  <a:cubicBezTo>
                    <a:pt x="1199" y="32"/>
                    <a:pt x="1082" y="0"/>
                    <a:pt x="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0" name="Google Shape;3530;p17"/>
            <p:cNvSpPr/>
            <p:nvPr/>
          </p:nvSpPr>
          <p:spPr>
            <a:xfrm>
              <a:off x="356129" y="3925446"/>
              <a:ext cx="62745" cy="41025"/>
            </a:xfrm>
            <a:custGeom>
              <a:avLst/>
              <a:gdLst/>
              <a:ahLst/>
              <a:cxnLst/>
              <a:rect l="l" t="t" r="r" b="b"/>
              <a:pathLst>
                <a:path w="2051" h="1341" extrusionOk="0">
                  <a:moveTo>
                    <a:pt x="1053" y="0"/>
                  </a:moveTo>
                  <a:cubicBezTo>
                    <a:pt x="455" y="0"/>
                    <a:pt x="0" y="833"/>
                    <a:pt x="623" y="1227"/>
                  </a:cubicBezTo>
                  <a:cubicBezTo>
                    <a:pt x="748" y="1306"/>
                    <a:pt x="875" y="1340"/>
                    <a:pt x="997" y="1340"/>
                  </a:cubicBezTo>
                  <a:cubicBezTo>
                    <a:pt x="1596" y="1340"/>
                    <a:pt x="2050" y="506"/>
                    <a:pt x="1427" y="114"/>
                  </a:cubicBezTo>
                  <a:cubicBezTo>
                    <a:pt x="1302" y="35"/>
                    <a:pt x="1175" y="0"/>
                    <a:pt x="1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1" name="Google Shape;3531;p17"/>
            <p:cNvSpPr/>
            <p:nvPr/>
          </p:nvSpPr>
          <p:spPr>
            <a:xfrm>
              <a:off x="391799" y="3965278"/>
              <a:ext cx="61705" cy="53139"/>
            </a:xfrm>
            <a:custGeom>
              <a:avLst/>
              <a:gdLst/>
              <a:ahLst/>
              <a:cxnLst/>
              <a:rect l="l" t="t" r="r" b="b"/>
              <a:pathLst>
                <a:path w="2017" h="1737" extrusionOk="0">
                  <a:moveTo>
                    <a:pt x="1030" y="0"/>
                  </a:moveTo>
                  <a:cubicBezTo>
                    <a:pt x="725" y="0"/>
                    <a:pt x="423" y="175"/>
                    <a:pt x="257" y="439"/>
                  </a:cubicBezTo>
                  <a:cubicBezTo>
                    <a:pt x="0" y="846"/>
                    <a:pt x="197" y="1379"/>
                    <a:pt x="579" y="1619"/>
                  </a:cubicBezTo>
                  <a:cubicBezTo>
                    <a:pt x="706" y="1700"/>
                    <a:pt x="846" y="1736"/>
                    <a:pt x="985" y="1736"/>
                  </a:cubicBezTo>
                  <a:cubicBezTo>
                    <a:pt x="1291" y="1736"/>
                    <a:pt x="1593" y="1560"/>
                    <a:pt x="1759" y="1298"/>
                  </a:cubicBezTo>
                  <a:cubicBezTo>
                    <a:pt x="2016" y="890"/>
                    <a:pt x="1819" y="358"/>
                    <a:pt x="1438" y="117"/>
                  </a:cubicBezTo>
                  <a:cubicBezTo>
                    <a:pt x="1309" y="36"/>
                    <a:pt x="1170" y="0"/>
                    <a:pt x="1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2" name="Google Shape;3532;p17"/>
            <p:cNvSpPr/>
            <p:nvPr/>
          </p:nvSpPr>
          <p:spPr>
            <a:xfrm>
              <a:off x="483817" y="3991802"/>
              <a:ext cx="56596" cy="54455"/>
            </a:xfrm>
            <a:custGeom>
              <a:avLst/>
              <a:gdLst/>
              <a:ahLst/>
              <a:cxnLst/>
              <a:rect l="l" t="t" r="r" b="b"/>
              <a:pathLst>
                <a:path w="1850" h="1780" extrusionOk="0">
                  <a:moveTo>
                    <a:pt x="908" y="1"/>
                  </a:moveTo>
                  <a:cubicBezTo>
                    <a:pt x="652" y="1"/>
                    <a:pt x="405" y="110"/>
                    <a:pt x="211" y="341"/>
                  </a:cubicBezTo>
                  <a:cubicBezTo>
                    <a:pt x="64" y="515"/>
                    <a:pt x="1" y="798"/>
                    <a:pt x="32" y="1018"/>
                  </a:cubicBezTo>
                  <a:cubicBezTo>
                    <a:pt x="61" y="1222"/>
                    <a:pt x="196" y="1491"/>
                    <a:pt x="375" y="1606"/>
                  </a:cubicBezTo>
                  <a:cubicBezTo>
                    <a:pt x="557" y="1720"/>
                    <a:pt x="752" y="1780"/>
                    <a:pt x="942" y="1780"/>
                  </a:cubicBezTo>
                  <a:cubicBezTo>
                    <a:pt x="1198" y="1780"/>
                    <a:pt x="1445" y="1671"/>
                    <a:pt x="1639" y="1440"/>
                  </a:cubicBezTo>
                  <a:cubicBezTo>
                    <a:pt x="1786" y="1265"/>
                    <a:pt x="1849" y="984"/>
                    <a:pt x="1819" y="763"/>
                  </a:cubicBezTo>
                  <a:cubicBezTo>
                    <a:pt x="1789" y="559"/>
                    <a:pt x="1654" y="290"/>
                    <a:pt x="1475" y="175"/>
                  </a:cubicBezTo>
                  <a:cubicBezTo>
                    <a:pt x="1293" y="60"/>
                    <a:pt x="1098" y="1"/>
                    <a:pt x="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3" name="Google Shape;3533;p17"/>
            <p:cNvSpPr/>
            <p:nvPr/>
          </p:nvSpPr>
          <p:spPr>
            <a:xfrm>
              <a:off x="592753" y="3995504"/>
              <a:ext cx="52864" cy="53476"/>
            </a:xfrm>
            <a:custGeom>
              <a:avLst/>
              <a:gdLst/>
              <a:ahLst/>
              <a:cxnLst/>
              <a:rect l="l" t="t" r="r" b="b"/>
              <a:pathLst>
                <a:path w="1728" h="1748" extrusionOk="0">
                  <a:moveTo>
                    <a:pt x="917" y="1"/>
                  </a:moveTo>
                  <a:cubicBezTo>
                    <a:pt x="618" y="1"/>
                    <a:pt x="306" y="135"/>
                    <a:pt x="133" y="382"/>
                  </a:cubicBezTo>
                  <a:cubicBezTo>
                    <a:pt x="50" y="496"/>
                    <a:pt x="8" y="655"/>
                    <a:pt x="1" y="809"/>
                  </a:cubicBezTo>
                  <a:lnTo>
                    <a:pt x="1" y="830"/>
                  </a:lnTo>
                  <a:cubicBezTo>
                    <a:pt x="15" y="860"/>
                    <a:pt x="27" y="984"/>
                    <a:pt x="49" y="1040"/>
                  </a:cubicBezTo>
                  <a:cubicBezTo>
                    <a:pt x="81" y="1128"/>
                    <a:pt x="124" y="1211"/>
                    <a:pt x="175" y="1289"/>
                  </a:cubicBezTo>
                  <a:cubicBezTo>
                    <a:pt x="271" y="1435"/>
                    <a:pt x="396" y="1561"/>
                    <a:pt x="542" y="1655"/>
                  </a:cubicBezTo>
                  <a:cubicBezTo>
                    <a:pt x="641" y="1718"/>
                    <a:pt x="755" y="1747"/>
                    <a:pt x="871" y="1747"/>
                  </a:cubicBezTo>
                  <a:cubicBezTo>
                    <a:pt x="1089" y="1747"/>
                    <a:pt x="1314" y="1645"/>
                    <a:pt x="1453" y="1479"/>
                  </a:cubicBezTo>
                  <a:cubicBezTo>
                    <a:pt x="1647" y="1248"/>
                    <a:pt x="1727" y="912"/>
                    <a:pt x="1682" y="614"/>
                  </a:cubicBezTo>
                  <a:cubicBezTo>
                    <a:pt x="1618" y="193"/>
                    <a:pt x="1276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4" name="Google Shape;3534;p17"/>
            <p:cNvSpPr/>
            <p:nvPr/>
          </p:nvSpPr>
          <p:spPr>
            <a:xfrm>
              <a:off x="318349" y="4062838"/>
              <a:ext cx="160029" cy="669517"/>
            </a:xfrm>
            <a:custGeom>
              <a:avLst/>
              <a:gdLst/>
              <a:ahLst/>
              <a:cxnLst/>
              <a:rect l="l" t="t" r="r" b="b"/>
              <a:pathLst>
                <a:path w="5231" h="21885" extrusionOk="0">
                  <a:moveTo>
                    <a:pt x="4869" y="0"/>
                  </a:moveTo>
                  <a:cubicBezTo>
                    <a:pt x="4758" y="0"/>
                    <a:pt x="4650" y="59"/>
                    <a:pt x="4592" y="163"/>
                  </a:cubicBezTo>
                  <a:cubicBezTo>
                    <a:pt x="1530" y="5584"/>
                    <a:pt x="545" y="12632"/>
                    <a:pt x="12" y="21550"/>
                  </a:cubicBezTo>
                  <a:cubicBezTo>
                    <a:pt x="0" y="21723"/>
                    <a:pt x="135" y="21874"/>
                    <a:pt x="309" y="21885"/>
                  </a:cubicBezTo>
                  <a:lnTo>
                    <a:pt x="328" y="21885"/>
                  </a:lnTo>
                  <a:cubicBezTo>
                    <a:pt x="495" y="21885"/>
                    <a:pt x="635" y="21755"/>
                    <a:pt x="645" y="21587"/>
                  </a:cubicBezTo>
                  <a:cubicBezTo>
                    <a:pt x="1175" y="12757"/>
                    <a:pt x="2143" y="5788"/>
                    <a:pt x="5144" y="473"/>
                  </a:cubicBezTo>
                  <a:cubicBezTo>
                    <a:pt x="5231" y="320"/>
                    <a:pt x="5175" y="128"/>
                    <a:pt x="5022" y="41"/>
                  </a:cubicBezTo>
                  <a:cubicBezTo>
                    <a:pt x="4974" y="13"/>
                    <a:pt x="4921" y="0"/>
                    <a:pt x="4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5" name="Google Shape;3535;p17"/>
            <p:cNvSpPr/>
            <p:nvPr/>
          </p:nvSpPr>
          <p:spPr>
            <a:xfrm>
              <a:off x="3106" y="4441333"/>
              <a:ext cx="325259" cy="286621"/>
            </a:xfrm>
            <a:custGeom>
              <a:avLst/>
              <a:gdLst/>
              <a:ahLst/>
              <a:cxnLst/>
              <a:rect l="l" t="t" r="r" b="b"/>
              <a:pathLst>
                <a:path w="10632" h="9369" extrusionOk="0">
                  <a:moveTo>
                    <a:pt x="84" y="1"/>
                  </a:moveTo>
                  <a:cubicBezTo>
                    <a:pt x="84" y="1"/>
                    <a:pt x="0" y="3467"/>
                    <a:pt x="2949" y="6344"/>
                  </a:cubicBezTo>
                  <a:cubicBezTo>
                    <a:pt x="5899" y="9219"/>
                    <a:pt x="8343" y="8335"/>
                    <a:pt x="10631" y="9369"/>
                  </a:cubicBezTo>
                  <a:cubicBezTo>
                    <a:pt x="9229" y="6124"/>
                    <a:pt x="6862" y="4319"/>
                    <a:pt x="4868" y="3321"/>
                  </a:cubicBezTo>
                  <a:cubicBezTo>
                    <a:pt x="1326" y="1550"/>
                    <a:pt x="737" y="1033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6" name="Google Shape;3536;p17"/>
            <p:cNvSpPr/>
            <p:nvPr/>
          </p:nvSpPr>
          <p:spPr>
            <a:xfrm>
              <a:off x="330249" y="4441333"/>
              <a:ext cx="352058" cy="302407"/>
            </a:xfrm>
            <a:custGeom>
              <a:avLst/>
              <a:gdLst/>
              <a:ahLst/>
              <a:cxnLst/>
              <a:rect l="l" t="t" r="r" b="b"/>
              <a:pathLst>
                <a:path w="11508" h="9885" extrusionOk="0">
                  <a:moveTo>
                    <a:pt x="10549" y="1"/>
                  </a:moveTo>
                  <a:lnTo>
                    <a:pt x="10549" y="1"/>
                  </a:lnTo>
                  <a:cubicBezTo>
                    <a:pt x="10401" y="1253"/>
                    <a:pt x="8336" y="3246"/>
                    <a:pt x="5680" y="4278"/>
                  </a:cubicBezTo>
                  <a:cubicBezTo>
                    <a:pt x="3601" y="5088"/>
                    <a:pt x="1403" y="6124"/>
                    <a:pt x="0" y="9369"/>
                  </a:cubicBezTo>
                  <a:cubicBezTo>
                    <a:pt x="2288" y="8335"/>
                    <a:pt x="5608" y="9884"/>
                    <a:pt x="8558" y="7008"/>
                  </a:cubicBezTo>
                  <a:cubicBezTo>
                    <a:pt x="11508" y="4130"/>
                    <a:pt x="10549" y="1"/>
                    <a:pt x="10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7" name="Google Shape;3537;p17"/>
            <p:cNvSpPr/>
            <p:nvPr/>
          </p:nvSpPr>
          <p:spPr>
            <a:xfrm>
              <a:off x="-18094" y="4176613"/>
              <a:ext cx="103892" cy="91441"/>
            </a:xfrm>
            <a:custGeom>
              <a:avLst/>
              <a:gdLst/>
              <a:ahLst/>
              <a:cxnLst/>
              <a:rect l="l" t="t" r="r" b="b"/>
              <a:pathLst>
                <a:path w="3396" h="2989" extrusionOk="0">
                  <a:moveTo>
                    <a:pt x="100" y="0"/>
                  </a:moveTo>
                  <a:cubicBezTo>
                    <a:pt x="44" y="0"/>
                    <a:pt x="0" y="46"/>
                    <a:pt x="0" y="102"/>
                  </a:cubicBezTo>
                  <a:cubicBezTo>
                    <a:pt x="7" y="926"/>
                    <a:pt x="382" y="1739"/>
                    <a:pt x="1004" y="2278"/>
                  </a:cubicBezTo>
                  <a:cubicBezTo>
                    <a:pt x="1532" y="2736"/>
                    <a:pt x="2228" y="2989"/>
                    <a:pt x="2922" y="2989"/>
                  </a:cubicBezTo>
                  <a:cubicBezTo>
                    <a:pt x="3050" y="2989"/>
                    <a:pt x="3176" y="2981"/>
                    <a:pt x="3301" y="2962"/>
                  </a:cubicBezTo>
                  <a:cubicBezTo>
                    <a:pt x="3355" y="2955"/>
                    <a:pt x="3395" y="2903"/>
                    <a:pt x="3388" y="2849"/>
                  </a:cubicBezTo>
                  <a:cubicBezTo>
                    <a:pt x="3378" y="2798"/>
                    <a:pt x="3334" y="2762"/>
                    <a:pt x="3286" y="2762"/>
                  </a:cubicBezTo>
                  <a:cubicBezTo>
                    <a:pt x="3282" y="2762"/>
                    <a:pt x="3278" y="2762"/>
                    <a:pt x="3273" y="2762"/>
                  </a:cubicBezTo>
                  <a:cubicBezTo>
                    <a:pt x="3157" y="2778"/>
                    <a:pt x="3039" y="2786"/>
                    <a:pt x="2922" y="2786"/>
                  </a:cubicBezTo>
                  <a:cubicBezTo>
                    <a:pt x="2274" y="2786"/>
                    <a:pt x="1626" y="2550"/>
                    <a:pt x="1135" y="2125"/>
                  </a:cubicBezTo>
                  <a:cubicBezTo>
                    <a:pt x="557" y="1623"/>
                    <a:pt x="206" y="865"/>
                    <a:pt x="201" y="100"/>
                  </a:cubicBezTo>
                  <a:cubicBezTo>
                    <a:pt x="198" y="45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8" name="Google Shape;3538;p17"/>
            <p:cNvSpPr/>
            <p:nvPr/>
          </p:nvSpPr>
          <p:spPr>
            <a:xfrm>
              <a:off x="8582" y="4157034"/>
              <a:ext cx="129804" cy="109644"/>
            </a:xfrm>
            <a:custGeom>
              <a:avLst/>
              <a:gdLst/>
              <a:ahLst/>
              <a:cxnLst/>
              <a:rect l="l" t="t" r="r" b="b"/>
              <a:pathLst>
                <a:path w="4243" h="3584" extrusionOk="0">
                  <a:moveTo>
                    <a:pt x="134" y="1"/>
                  </a:moveTo>
                  <a:cubicBezTo>
                    <a:pt x="89" y="1"/>
                    <a:pt x="43" y="47"/>
                    <a:pt x="41" y="97"/>
                  </a:cubicBezTo>
                  <a:cubicBezTo>
                    <a:pt x="0" y="912"/>
                    <a:pt x="156" y="1655"/>
                    <a:pt x="489" y="2247"/>
                  </a:cubicBezTo>
                  <a:cubicBezTo>
                    <a:pt x="881" y="2944"/>
                    <a:pt x="1535" y="3432"/>
                    <a:pt x="2240" y="3554"/>
                  </a:cubicBezTo>
                  <a:cubicBezTo>
                    <a:pt x="2354" y="3574"/>
                    <a:pt x="2467" y="3583"/>
                    <a:pt x="2579" y="3583"/>
                  </a:cubicBezTo>
                  <a:cubicBezTo>
                    <a:pt x="3253" y="3583"/>
                    <a:pt x="3893" y="3245"/>
                    <a:pt x="4215" y="2696"/>
                  </a:cubicBezTo>
                  <a:cubicBezTo>
                    <a:pt x="4242" y="2649"/>
                    <a:pt x="4226" y="2586"/>
                    <a:pt x="4178" y="2558"/>
                  </a:cubicBezTo>
                  <a:cubicBezTo>
                    <a:pt x="4163" y="2550"/>
                    <a:pt x="4146" y="2545"/>
                    <a:pt x="4129" y="2545"/>
                  </a:cubicBezTo>
                  <a:cubicBezTo>
                    <a:pt x="4094" y="2545"/>
                    <a:pt x="4059" y="2563"/>
                    <a:pt x="4040" y="2595"/>
                  </a:cubicBezTo>
                  <a:cubicBezTo>
                    <a:pt x="3760" y="3077"/>
                    <a:pt x="3169" y="3380"/>
                    <a:pt x="2567" y="3380"/>
                  </a:cubicBezTo>
                  <a:cubicBezTo>
                    <a:pt x="2469" y="3380"/>
                    <a:pt x="2371" y="3372"/>
                    <a:pt x="2273" y="3356"/>
                  </a:cubicBezTo>
                  <a:cubicBezTo>
                    <a:pt x="1629" y="3242"/>
                    <a:pt x="1027" y="2792"/>
                    <a:pt x="663" y="2147"/>
                  </a:cubicBezTo>
                  <a:cubicBezTo>
                    <a:pt x="350" y="1589"/>
                    <a:pt x="203" y="883"/>
                    <a:pt x="241" y="106"/>
                  </a:cubicBezTo>
                  <a:cubicBezTo>
                    <a:pt x="243" y="52"/>
                    <a:pt x="200" y="3"/>
                    <a:pt x="146" y="2"/>
                  </a:cubicBezTo>
                  <a:cubicBezTo>
                    <a:pt x="142" y="1"/>
                    <a:pt x="138" y="1"/>
                    <a:pt x="1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9" name="Google Shape;3539;p17"/>
            <p:cNvSpPr/>
            <p:nvPr/>
          </p:nvSpPr>
          <p:spPr>
            <a:xfrm>
              <a:off x="97205" y="4193929"/>
              <a:ext cx="39862" cy="50019"/>
            </a:xfrm>
            <a:custGeom>
              <a:avLst/>
              <a:gdLst/>
              <a:ahLst/>
              <a:cxnLst/>
              <a:rect l="l" t="t" r="r" b="b"/>
              <a:pathLst>
                <a:path w="1303" h="1635" extrusionOk="0">
                  <a:moveTo>
                    <a:pt x="112" y="0"/>
                  </a:moveTo>
                  <a:cubicBezTo>
                    <a:pt x="92" y="0"/>
                    <a:pt x="71" y="7"/>
                    <a:pt x="53" y="20"/>
                  </a:cubicBezTo>
                  <a:cubicBezTo>
                    <a:pt x="9" y="56"/>
                    <a:pt x="0" y="117"/>
                    <a:pt x="33" y="161"/>
                  </a:cubicBezTo>
                  <a:lnTo>
                    <a:pt x="1109" y="1593"/>
                  </a:lnTo>
                  <a:cubicBezTo>
                    <a:pt x="1128" y="1619"/>
                    <a:pt x="1158" y="1634"/>
                    <a:pt x="1190" y="1634"/>
                  </a:cubicBezTo>
                  <a:cubicBezTo>
                    <a:pt x="1209" y="1634"/>
                    <a:pt x="1231" y="1627"/>
                    <a:pt x="1250" y="1614"/>
                  </a:cubicBezTo>
                  <a:cubicBezTo>
                    <a:pt x="1294" y="1578"/>
                    <a:pt x="1303" y="1517"/>
                    <a:pt x="1271" y="1473"/>
                  </a:cubicBezTo>
                  <a:lnTo>
                    <a:pt x="194" y="41"/>
                  </a:lnTo>
                  <a:cubicBezTo>
                    <a:pt x="173" y="15"/>
                    <a:pt x="143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0" name="Google Shape;3540;p17"/>
            <p:cNvSpPr/>
            <p:nvPr/>
          </p:nvSpPr>
          <p:spPr>
            <a:xfrm>
              <a:off x="62422" y="4151221"/>
              <a:ext cx="68741" cy="90156"/>
            </a:xfrm>
            <a:custGeom>
              <a:avLst/>
              <a:gdLst/>
              <a:ahLst/>
              <a:cxnLst/>
              <a:rect l="l" t="t" r="r" b="b"/>
              <a:pathLst>
                <a:path w="2247" h="2947" extrusionOk="0">
                  <a:moveTo>
                    <a:pt x="148" y="1"/>
                  </a:moveTo>
                  <a:cubicBezTo>
                    <a:pt x="95" y="1"/>
                    <a:pt x="48" y="40"/>
                    <a:pt x="45" y="95"/>
                  </a:cubicBezTo>
                  <a:cubicBezTo>
                    <a:pt x="1" y="726"/>
                    <a:pt x="187" y="1383"/>
                    <a:pt x="560" y="1895"/>
                  </a:cubicBezTo>
                  <a:cubicBezTo>
                    <a:pt x="932" y="2408"/>
                    <a:pt x="1497" y="2789"/>
                    <a:pt x="2111" y="2943"/>
                  </a:cubicBezTo>
                  <a:cubicBezTo>
                    <a:pt x="2118" y="2945"/>
                    <a:pt x="2129" y="2946"/>
                    <a:pt x="2136" y="2946"/>
                  </a:cubicBezTo>
                  <a:cubicBezTo>
                    <a:pt x="2180" y="2946"/>
                    <a:pt x="2221" y="2917"/>
                    <a:pt x="2233" y="2870"/>
                  </a:cubicBezTo>
                  <a:cubicBezTo>
                    <a:pt x="2246" y="2816"/>
                    <a:pt x="2212" y="2761"/>
                    <a:pt x="2159" y="2748"/>
                  </a:cubicBezTo>
                  <a:cubicBezTo>
                    <a:pt x="1590" y="2606"/>
                    <a:pt x="1067" y="2250"/>
                    <a:pt x="722" y="1776"/>
                  </a:cubicBezTo>
                  <a:cubicBezTo>
                    <a:pt x="377" y="1300"/>
                    <a:pt x="204" y="692"/>
                    <a:pt x="245" y="108"/>
                  </a:cubicBezTo>
                  <a:cubicBezTo>
                    <a:pt x="249" y="52"/>
                    <a:pt x="206" y="4"/>
                    <a:pt x="151" y="1"/>
                  </a:cubicBezTo>
                  <a:cubicBezTo>
                    <a:pt x="150" y="1"/>
                    <a:pt x="149" y="1"/>
                    <a:pt x="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1" name="Google Shape;3541;p17"/>
            <p:cNvSpPr/>
            <p:nvPr/>
          </p:nvSpPr>
          <p:spPr>
            <a:xfrm>
              <a:off x="122045" y="4148743"/>
              <a:ext cx="26615" cy="95051"/>
            </a:xfrm>
            <a:custGeom>
              <a:avLst/>
              <a:gdLst/>
              <a:ahLst/>
              <a:cxnLst/>
              <a:rect l="l" t="t" r="r" b="b"/>
              <a:pathLst>
                <a:path w="870" h="3107" extrusionOk="0">
                  <a:moveTo>
                    <a:pt x="116" y="0"/>
                  </a:moveTo>
                  <a:cubicBezTo>
                    <a:pt x="97" y="0"/>
                    <a:pt x="79" y="5"/>
                    <a:pt x="62" y="16"/>
                  </a:cubicBezTo>
                  <a:cubicBezTo>
                    <a:pt x="14" y="47"/>
                    <a:pt x="0" y="108"/>
                    <a:pt x="30" y="155"/>
                  </a:cubicBezTo>
                  <a:cubicBezTo>
                    <a:pt x="557" y="982"/>
                    <a:pt x="658" y="2061"/>
                    <a:pt x="294" y="2969"/>
                  </a:cubicBezTo>
                  <a:cubicBezTo>
                    <a:pt x="275" y="3020"/>
                    <a:pt x="300" y="3079"/>
                    <a:pt x="351" y="3099"/>
                  </a:cubicBezTo>
                  <a:cubicBezTo>
                    <a:pt x="363" y="3105"/>
                    <a:pt x="375" y="3107"/>
                    <a:pt x="388" y="3107"/>
                  </a:cubicBezTo>
                  <a:cubicBezTo>
                    <a:pt x="429" y="3107"/>
                    <a:pt x="466" y="3083"/>
                    <a:pt x="482" y="3045"/>
                  </a:cubicBezTo>
                  <a:cubicBezTo>
                    <a:pt x="870" y="2076"/>
                    <a:pt x="761" y="928"/>
                    <a:pt x="202" y="47"/>
                  </a:cubicBezTo>
                  <a:cubicBezTo>
                    <a:pt x="181" y="16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2" name="Google Shape;3542;p17"/>
            <p:cNvSpPr/>
            <p:nvPr/>
          </p:nvSpPr>
          <p:spPr>
            <a:xfrm>
              <a:off x="35930" y="4088108"/>
              <a:ext cx="99701" cy="154829"/>
            </a:xfrm>
            <a:custGeom>
              <a:avLst/>
              <a:gdLst/>
              <a:ahLst/>
              <a:cxnLst/>
              <a:rect l="l" t="t" r="r" b="b"/>
              <a:pathLst>
                <a:path w="3259" h="5061" extrusionOk="0">
                  <a:moveTo>
                    <a:pt x="112" y="0"/>
                  </a:moveTo>
                  <a:cubicBezTo>
                    <a:pt x="83" y="0"/>
                    <a:pt x="55" y="12"/>
                    <a:pt x="36" y="36"/>
                  </a:cubicBezTo>
                  <a:cubicBezTo>
                    <a:pt x="1" y="79"/>
                    <a:pt x="6" y="142"/>
                    <a:pt x="48" y="177"/>
                  </a:cubicBezTo>
                  <a:cubicBezTo>
                    <a:pt x="789" y="803"/>
                    <a:pt x="1557" y="1449"/>
                    <a:pt x="2130" y="2246"/>
                  </a:cubicBezTo>
                  <a:cubicBezTo>
                    <a:pt x="2763" y="3125"/>
                    <a:pt x="3055" y="4087"/>
                    <a:pt x="2953" y="4949"/>
                  </a:cubicBezTo>
                  <a:cubicBezTo>
                    <a:pt x="2948" y="5005"/>
                    <a:pt x="2987" y="5053"/>
                    <a:pt x="3042" y="5061"/>
                  </a:cubicBezTo>
                  <a:lnTo>
                    <a:pt x="3053" y="5061"/>
                  </a:lnTo>
                  <a:cubicBezTo>
                    <a:pt x="3102" y="5061"/>
                    <a:pt x="3146" y="5024"/>
                    <a:pt x="3152" y="4971"/>
                  </a:cubicBezTo>
                  <a:cubicBezTo>
                    <a:pt x="3259" y="4059"/>
                    <a:pt x="2953" y="3049"/>
                    <a:pt x="2291" y="2128"/>
                  </a:cubicBezTo>
                  <a:cubicBezTo>
                    <a:pt x="1704" y="1312"/>
                    <a:pt x="927" y="659"/>
                    <a:pt x="177" y="24"/>
                  </a:cubicBezTo>
                  <a:cubicBezTo>
                    <a:pt x="158" y="8"/>
                    <a:pt x="135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3" name="Google Shape;3543;p17"/>
            <p:cNvSpPr/>
            <p:nvPr/>
          </p:nvSpPr>
          <p:spPr>
            <a:xfrm>
              <a:off x="129693" y="4151619"/>
              <a:ext cx="69567" cy="88045"/>
            </a:xfrm>
            <a:custGeom>
              <a:avLst/>
              <a:gdLst/>
              <a:ahLst/>
              <a:cxnLst/>
              <a:rect l="l" t="t" r="r" b="b"/>
              <a:pathLst>
                <a:path w="2274" h="2878" extrusionOk="0">
                  <a:moveTo>
                    <a:pt x="1821" y="1"/>
                  </a:moveTo>
                  <a:cubicBezTo>
                    <a:pt x="1803" y="1"/>
                    <a:pt x="1785" y="5"/>
                    <a:pt x="1768" y="16"/>
                  </a:cubicBezTo>
                  <a:cubicBezTo>
                    <a:pt x="1721" y="45"/>
                    <a:pt x="1706" y="105"/>
                    <a:pt x="1736" y="152"/>
                  </a:cubicBezTo>
                  <a:cubicBezTo>
                    <a:pt x="2062" y="684"/>
                    <a:pt x="2056" y="1392"/>
                    <a:pt x="1718" y="1917"/>
                  </a:cubicBezTo>
                  <a:cubicBezTo>
                    <a:pt x="1415" y="2388"/>
                    <a:pt x="867" y="2676"/>
                    <a:pt x="311" y="2676"/>
                  </a:cubicBezTo>
                  <a:cubicBezTo>
                    <a:pt x="247" y="2676"/>
                    <a:pt x="184" y="2672"/>
                    <a:pt x="120" y="2665"/>
                  </a:cubicBezTo>
                  <a:cubicBezTo>
                    <a:pt x="115" y="2664"/>
                    <a:pt x="110" y="2663"/>
                    <a:pt x="105" y="2663"/>
                  </a:cubicBezTo>
                  <a:cubicBezTo>
                    <a:pt x="57" y="2663"/>
                    <a:pt x="14" y="2701"/>
                    <a:pt x="7" y="2750"/>
                  </a:cubicBezTo>
                  <a:cubicBezTo>
                    <a:pt x="0" y="2806"/>
                    <a:pt x="40" y="2856"/>
                    <a:pt x="94" y="2863"/>
                  </a:cubicBezTo>
                  <a:cubicBezTo>
                    <a:pt x="166" y="2873"/>
                    <a:pt x="239" y="2878"/>
                    <a:pt x="313" y="2878"/>
                  </a:cubicBezTo>
                  <a:cubicBezTo>
                    <a:pt x="935" y="2878"/>
                    <a:pt x="1548" y="2552"/>
                    <a:pt x="1887" y="2027"/>
                  </a:cubicBezTo>
                  <a:cubicBezTo>
                    <a:pt x="2266" y="1437"/>
                    <a:pt x="2273" y="643"/>
                    <a:pt x="1906" y="48"/>
                  </a:cubicBezTo>
                  <a:cubicBezTo>
                    <a:pt x="1887" y="18"/>
                    <a:pt x="1855" y="1"/>
                    <a:pt x="1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4" name="Google Shape;3544;p17"/>
            <p:cNvSpPr/>
            <p:nvPr/>
          </p:nvSpPr>
          <p:spPr>
            <a:xfrm>
              <a:off x="129173" y="4113041"/>
              <a:ext cx="45858" cy="127387"/>
            </a:xfrm>
            <a:custGeom>
              <a:avLst/>
              <a:gdLst/>
              <a:ahLst/>
              <a:cxnLst/>
              <a:rect l="l" t="t" r="r" b="b"/>
              <a:pathLst>
                <a:path w="1499" h="4164" extrusionOk="0">
                  <a:moveTo>
                    <a:pt x="802" y="0"/>
                  </a:moveTo>
                  <a:cubicBezTo>
                    <a:pt x="788" y="0"/>
                    <a:pt x="774" y="3"/>
                    <a:pt x="762" y="10"/>
                  </a:cubicBezTo>
                  <a:cubicBezTo>
                    <a:pt x="712" y="32"/>
                    <a:pt x="690" y="90"/>
                    <a:pt x="712" y="142"/>
                  </a:cubicBezTo>
                  <a:cubicBezTo>
                    <a:pt x="1284" y="1410"/>
                    <a:pt x="1007" y="2995"/>
                    <a:pt x="39" y="3995"/>
                  </a:cubicBezTo>
                  <a:cubicBezTo>
                    <a:pt x="1" y="4033"/>
                    <a:pt x="1" y="4097"/>
                    <a:pt x="42" y="4136"/>
                  </a:cubicBezTo>
                  <a:cubicBezTo>
                    <a:pt x="61" y="4155"/>
                    <a:pt x="86" y="4164"/>
                    <a:pt x="111" y="4164"/>
                  </a:cubicBezTo>
                  <a:cubicBezTo>
                    <a:pt x="139" y="4164"/>
                    <a:pt x="164" y="4153"/>
                    <a:pt x="183" y="4134"/>
                  </a:cubicBezTo>
                  <a:cubicBezTo>
                    <a:pt x="1206" y="3077"/>
                    <a:pt x="1499" y="1402"/>
                    <a:pt x="894" y="59"/>
                  </a:cubicBezTo>
                  <a:cubicBezTo>
                    <a:pt x="878" y="23"/>
                    <a:pt x="840" y="0"/>
                    <a:pt x="8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5" name="Google Shape;3545;p17"/>
            <p:cNvSpPr/>
            <p:nvPr/>
          </p:nvSpPr>
          <p:spPr>
            <a:xfrm>
              <a:off x="38928" y="4199466"/>
              <a:ext cx="97712" cy="44971"/>
            </a:xfrm>
            <a:custGeom>
              <a:avLst/>
              <a:gdLst/>
              <a:ahLst/>
              <a:cxnLst/>
              <a:rect l="l" t="t" r="r" b="b"/>
              <a:pathLst>
                <a:path w="3194" h="1470" extrusionOk="0">
                  <a:moveTo>
                    <a:pt x="115" y="1"/>
                  </a:moveTo>
                  <a:cubicBezTo>
                    <a:pt x="98" y="1"/>
                    <a:pt x="80" y="6"/>
                    <a:pt x="64" y="16"/>
                  </a:cubicBezTo>
                  <a:cubicBezTo>
                    <a:pt x="16" y="45"/>
                    <a:pt x="1" y="105"/>
                    <a:pt x="29" y="152"/>
                  </a:cubicBezTo>
                  <a:cubicBezTo>
                    <a:pt x="334" y="663"/>
                    <a:pt x="807" y="1065"/>
                    <a:pt x="1362" y="1284"/>
                  </a:cubicBezTo>
                  <a:cubicBezTo>
                    <a:pt x="1675" y="1406"/>
                    <a:pt x="2013" y="1469"/>
                    <a:pt x="2349" y="1469"/>
                  </a:cubicBezTo>
                  <a:cubicBezTo>
                    <a:pt x="2606" y="1469"/>
                    <a:pt x="2861" y="1434"/>
                    <a:pt x="3111" y="1362"/>
                  </a:cubicBezTo>
                  <a:cubicBezTo>
                    <a:pt x="3164" y="1346"/>
                    <a:pt x="3193" y="1290"/>
                    <a:pt x="3179" y="1237"/>
                  </a:cubicBezTo>
                  <a:cubicBezTo>
                    <a:pt x="3165" y="1194"/>
                    <a:pt x="3125" y="1165"/>
                    <a:pt x="3082" y="1165"/>
                  </a:cubicBezTo>
                  <a:cubicBezTo>
                    <a:pt x="3073" y="1165"/>
                    <a:pt x="3063" y="1167"/>
                    <a:pt x="3054" y="1170"/>
                  </a:cubicBezTo>
                  <a:cubicBezTo>
                    <a:pt x="2825" y="1237"/>
                    <a:pt x="2588" y="1271"/>
                    <a:pt x="2351" y="1271"/>
                  </a:cubicBezTo>
                  <a:cubicBezTo>
                    <a:pt x="2040" y="1271"/>
                    <a:pt x="1729" y="1213"/>
                    <a:pt x="1437" y="1098"/>
                  </a:cubicBezTo>
                  <a:cubicBezTo>
                    <a:pt x="923" y="897"/>
                    <a:pt x="484" y="524"/>
                    <a:pt x="201" y="49"/>
                  </a:cubicBezTo>
                  <a:cubicBezTo>
                    <a:pt x="181" y="18"/>
                    <a:pt x="149" y="1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6" name="Google Shape;3546;p17"/>
            <p:cNvSpPr/>
            <p:nvPr/>
          </p:nvSpPr>
          <p:spPr>
            <a:xfrm>
              <a:off x="11366" y="4234036"/>
              <a:ext cx="126561" cy="58309"/>
            </a:xfrm>
            <a:custGeom>
              <a:avLst/>
              <a:gdLst/>
              <a:ahLst/>
              <a:cxnLst/>
              <a:rect l="l" t="t" r="r" b="b"/>
              <a:pathLst>
                <a:path w="4137" h="1906" extrusionOk="0">
                  <a:moveTo>
                    <a:pt x="4025" y="0"/>
                  </a:moveTo>
                  <a:cubicBezTo>
                    <a:pt x="3983" y="0"/>
                    <a:pt x="3943" y="28"/>
                    <a:pt x="3930" y="71"/>
                  </a:cubicBezTo>
                  <a:cubicBezTo>
                    <a:pt x="3711" y="774"/>
                    <a:pt x="2965" y="1593"/>
                    <a:pt x="2207" y="1689"/>
                  </a:cubicBezTo>
                  <a:cubicBezTo>
                    <a:pt x="2120" y="1699"/>
                    <a:pt x="2031" y="1705"/>
                    <a:pt x="1943" y="1705"/>
                  </a:cubicBezTo>
                  <a:cubicBezTo>
                    <a:pt x="1284" y="1705"/>
                    <a:pt x="619" y="1412"/>
                    <a:pt x="188" y="918"/>
                  </a:cubicBezTo>
                  <a:cubicBezTo>
                    <a:pt x="168" y="895"/>
                    <a:pt x="140" y="883"/>
                    <a:pt x="112" y="883"/>
                  </a:cubicBezTo>
                  <a:cubicBezTo>
                    <a:pt x="89" y="883"/>
                    <a:pt x="66" y="891"/>
                    <a:pt x="47" y="908"/>
                  </a:cubicBezTo>
                  <a:cubicBezTo>
                    <a:pt x="6" y="944"/>
                    <a:pt x="0" y="1007"/>
                    <a:pt x="37" y="1050"/>
                  </a:cubicBezTo>
                  <a:cubicBezTo>
                    <a:pt x="510" y="1593"/>
                    <a:pt x="1215" y="1906"/>
                    <a:pt x="1930" y="1906"/>
                  </a:cubicBezTo>
                  <a:cubicBezTo>
                    <a:pt x="2033" y="1906"/>
                    <a:pt x="2134" y="1902"/>
                    <a:pt x="2234" y="1888"/>
                  </a:cubicBezTo>
                  <a:cubicBezTo>
                    <a:pt x="3096" y="1780"/>
                    <a:pt x="3886" y="891"/>
                    <a:pt x="4121" y="132"/>
                  </a:cubicBezTo>
                  <a:cubicBezTo>
                    <a:pt x="4137" y="78"/>
                    <a:pt x="4107" y="22"/>
                    <a:pt x="4053" y="4"/>
                  </a:cubicBezTo>
                  <a:cubicBezTo>
                    <a:pt x="4044" y="1"/>
                    <a:pt x="4034" y="0"/>
                    <a:pt x="4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7" name="Google Shape;3547;p17"/>
            <p:cNvSpPr/>
            <p:nvPr/>
          </p:nvSpPr>
          <p:spPr>
            <a:xfrm>
              <a:off x="8245" y="4063664"/>
              <a:ext cx="46103" cy="46439"/>
            </a:xfrm>
            <a:custGeom>
              <a:avLst/>
              <a:gdLst/>
              <a:ahLst/>
              <a:cxnLst/>
              <a:rect l="l" t="t" r="r" b="b"/>
              <a:pathLst>
                <a:path w="1507" h="1518" extrusionOk="0">
                  <a:moveTo>
                    <a:pt x="770" y="0"/>
                  </a:moveTo>
                  <a:cubicBezTo>
                    <a:pt x="387" y="0"/>
                    <a:pt x="9" y="421"/>
                    <a:pt x="5" y="782"/>
                  </a:cubicBezTo>
                  <a:cubicBezTo>
                    <a:pt x="0" y="1215"/>
                    <a:pt x="391" y="1517"/>
                    <a:pt x="782" y="1517"/>
                  </a:cubicBezTo>
                  <a:cubicBezTo>
                    <a:pt x="942" y="1517"/>
                    <a:pt x="1102" y="1467"/>
                    <a:pt x="1236" y="1355"/>
                  </a:cubicBezTo>
                  <a:cubicBezTo>
                    <a:pt x="1434" y="1187"/>
                    <a:pt x="1506" y="939"/>
                    <a:pt x="1436" y="691"/>
                  </a:cubicBezTo>
                  <a:cubicBezTo>
                    <a:pt x="1384" y="515"/>
                    <a:pt x="1227" y="214"/>
                    <a:pt x="1070" y="99"/>
                  </a:cubicBezTo>
                  <a:cubicBezTo>
                    <a:pt x="974" y="30"/>
                    <a:pt x="872" y="0"/>
                    <a:pt x="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8" name="Google Shape;3548;p17"/>
            <p:cNvSpPr/>
            <p:nvPr/>
          </p:nvSpPr>
          <p:spPr>
            <a:xfrm>
              <a:off x="79768" y="4067642"/>
              <a:ext cx="51151" cy="44787"/>
            </a:xfrm>
            <a:custGeom>
              <a:avLst/>
              <a:gdLst/>
              <a:ahLst/>
              <a:cxnLst/>
              <a:rect l="l" t="t" r="r" b="b"/>
              <a:pathLst>
                <a:path w="1672" h="1464" extrusionOk="0">
                  <a:moveTo>
                    <a:pt x="792" y="0"/>
                  </a:moveTo>
                  <a:cubicBezTo>
                    <a:pt x="789" y="0"/>
                    <a:pt x="786" y="0"/>
                    <a:pt x="783" y="0"/>
                  </a:cubicBezTo>
                  <a:cubicBezTo>
                    <a:pt x="449" y="3"/>
                    <a:pt x="137" y="235"/>
                    <a:pt x="49" y="560"/>
                  </a:cubicBezTo>
                  <a:cubicBezTo>
                    <a:pt x="1" y="740"/>
                    <a:pt x="17" y="939"/>
                    <a:pt x="98" y="1107"/>
                  </a:cubicBezTo>
                  <a:cubicBezTo>
                    <a:pt x="199" y="1316"/>
                    <a:pt x="377" y="1416"/>
                    <a:pt x="594" y="1454"/>
                  </a:cubicBezTo>
                  <a:cubicBezTo>
                    <a:pt x="634" y="1461"/>
                    <a:pt x="673" y="1464"/>
                    <a:pt x="713" y="1464"/>
                  </a:cubicBezTo>
                  <a:cubicBezTo>
                    <a:pt x="1200" y="1464"/>
                    <a:pt x="1671" y="979"/>
                    <a:pt x="1488" y="521"/>
                  </a:cubicBezTo>
                  <a:cubicBezTo>
                    <a:pt x="1485" y="514"/>
                    <a:pt x="1488" y="507"/>
                    <a:pt x="1485" y="499"/>
                  </a:cubicBezTo>
                  <a:cubicBezTo>
                    <a:pt x="1451" y="332"/>
                    <a:pt x="1334" y="204"/>
                    <a:pt x="1196" y="109"/>
                  </a:cubicBezTo>
                  <a:cubicBezTo>
                    <a:pt x="1087" y="33"/>
                    <a:pt x="923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9" name="Google Shape;3549;p17"/>
            <p:cNvSpPr/>
            <p:nvPr/>
          </p:nvSpPr>
          <p:spPr>
            <a:xfrm>
              <a:off x="40611" y="4130693"/>
              <a:ext cx="47235" cy="46103"/>
            </a:xfrm>
            <a:custGeom>
              <a:avLst/>
              <a:gdLst/>
              <a:ahLst/>
              <a:cxnLst/>
              <a:rect l="l" t="t" r="r" b="b"/>
              <a:pathLst>
                <a:path w="1544" h="1507" extrusionOk="0">
                  <a:moveTo>
                    <a:pt x="774" y="1"/>
                  </a:moveTo>
                  <a:cubicBezTo>
                    <a:pt x="772" y="1"/>
                    <a:pt x="770" y="1"/>
                    <a:pt x="768" y="1"/>
                  </a:cubicBezTo>
                  <a:cubicBezTo>
                    <a:pt x="676" y="2"/>
                    <a:pt x="580" y="26"/>
                    <a:pt x="495" y="62"/>
                  </a:cubicBezTo>
                  <a:cubicBezTo>
                    <a:pt x="460" y="77"/>
                    <a:pt x="431" y="98"/>
                    <a:pt x="404" y="120"/>
                  </a:cubicBezTo>
                  <a:cubicBezTo>
                    <a:pt x="282" y="186"/>
                    <a:pt x="178" y="284"/>
                    <a:pt x="115" y="421"/>
                  </a:cubicBezTo>
                  <a:cubicBezTo>
                    <a:pt x="0" y="669"/>
                    <a:pt x="18" y="944"/>
                    <a:pt x="159" y="1177"/>
                  </a:cubicBezTo>
                  <a:cubicBezTo>
                    <a:pt x="290" y="1396"/>
                    <a:pt x="526" y="1506"/>
                    <a:pt x="768" y="1506"/>
                  </a:cubicBezTo>
                  <a:cubicBezTo>
                    <a:pt x="834" y="1506"/>
                    <a:pt x="901" y="1498"/>
                    <a:pt x="966" y="1481"/>
                  </a:cubicBezTo>
                  <a:cubicBezTo>
                    <a:pt x="1235" y="1413"/>
                    <a:pt x="1463" y="1176"/>
                    <a:pt x="1517" y="901"/>
                  </a:cubicBezTo>
                  <a:cubicBezTo>
                    <a:pt x="1544" y="776"/>
                    <a:pt x="1524" y="650"/>
                    <a:pt x="1476" y="538"/>
                  </a:cubicBezTo>
                  <a:cubicBezTo>
                    <a:pt x="1399" y="232"/>
                    <a:pt x="1085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0" name="Google Shape;3550;p17"/>
            <p:cNvSpPr/>
            <p:nvPr/>
          </p:nvSpPr>
          <p:spPr>
            <a:xfrm>
              <a:off x="-11211" y="4130693"/>
              <a:ext cx="43686" cy="37751"/>
            </a:xfrm>
            <a:custGeom>
              <a:avLst/>
              <a:gdLst/>
              <a:ahLst/>
              <a:cxnLst/>
              <a:rect l="l" t="t" r="r" b="b"/>
              <a:pathLst>
                <a:path w="1428" h="1234" extrusionOk="0">
                  <a:moveTo>
                    <a:pt x="756" y="0"/>
                  </a:moveTo>
                  <a:cubicBezTo>
                    <a:pt x="376" y="0"/>
                    <a:pt x="1" y="321"/>
                    <a:pt x="101" y="745"/>
                  </a:cubicBezTo>
                  <a:cubicBezTo>
                    <a:pt x="168" y="1032"/>
                    <a:pt x="437" y="1234"/>
                    <a:pt x="723" y="1234"/>
                  </a:cubicBezTo>
                  <a:cubicBezTo>
                    <a:pt x="781" y="1234"/>
                    <a:pt x="839" y="1225"/>
                    <a:pt x="897" y="1208"/>
                  </a:cubicBezTo>
                  <a:cubicBezTo>
                    <a:pt x="1205" y="1114"/>
                    <a:pt x="1427" y="739"/>
                    <a:pt x="1339" y="422"/>
                  </a:cubicBezTo>
                  <a:cubicBezTo>
                    <a:pt x="1305" y="299"/>
                    <a:pt x="1227" y="199"/>
                    <a:pt x="1129" y="123"/>
                  </a:cubicBezTo>
                  <a:cubicBezTo>
                    <a:pt x="1017" y="38"/>
                    <a:pt x="886" y="0"/>
                    <a:pt x="7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1" name="Google Shape;3551;p17"/>
            <p:cNvSpPr/>
            <p:nvPr/>
          </p:nvSpPr>
          <p:spPr>
            <a:xfrm>
              <a:off x="109992" y="4129776"/>
              <a:ext cx="33774" cy="32397"/>
            </a:xfrm>
            <a:custGeom>
              <a:avLst/>
              <a:gdLst/>
              <a:ahLst/>
              <a:cxnLst/>
              <a:rect l="l" t="t" r="r" b="b"/>
              <a:pathLst>
                <a:path w="1104" h="1059" extrusionOk="0">
                  <a:moveTo>
                    <a:pt x="522" y="0"/>
                  </a:moveTo>
                  <a:cubicBezTo>
                    <a:pt x="506" y="0"/>
                    <a:pt x="490" y="1"/>
                    <a:pt x="474" y="3"/>
                  </a:cubicBezTo>
                  <a:cubicBezTo>
                    <a:pt x="177" y="40"/>
                    <a:pt x="4" y="269"/>
                    <a:pt x="1" y="559"/>
                  </a:cubicBezTo>
                  <a:cubicBezTo>
                    <a:pt x="1" y="603"/>
                    <a:pt x="16" y="677"/>
                    <a:pt x="33" y="715"/>
                  </a:cubicBezTo>
                  <a:cubicBezTo>
                    <a:pt x="92" y="840"/>
                    <a:pt x="164" y="943"/>
                    <a:pt x="292" y="1007"/>
                  </a:cubicBezTo>
                  <a:cubicBezTo>
                    <a:pt x="360" y="1040"/>
                    <a:pt x="445" y="1059"/>
                    <a:pt x="528" y="1059"/>
                  </a:cubicBezTo>
                  <a:cubicBezTo>
                    <a:pt x="586" y="1059"/>
                    <a:pt x="643" y="1050"/>
                    <a:pt x="693" y="1031"/>
                  </a:cubicBezTo>
                  <a:cubicBezTo>
                    <a:pt x="916" y="941"/>
                    <a:pt x="1104" y="667"/>
                    <a:pt x="1023" y="417"/>
                  </a:cubicBezTo>
                  <a:cubicBezTo>
                    <a:pt x="989" y="189"/>
                    <a:pt x="749" y="0"/>
                    <a:pt x="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2" name="Google Shape;3552;p17"/>
            <p:cNvSpPr/>
            <p:nvPr/>
          </p:nvSpPr>
          <p:spPr>
            <a:xfrm>
              <a:off x="131345" y="4097408"/>
              <a:ext cx="39158" cy="33744"/>
            </a:xfrm>
            <a:custGeom>
              <a:avLst/>
              <a:gdLst/>
              <a:ahLst/>
              <a:cxnLst/>
              <a:rect l="l" t="t" r="r" b="b"/>
              <a:pathLst>
                <a:path w="1280" h="1103" extrusionOk="0">
                  <a:moveTo>
                    <a:pt x="631" y="0"/>
                  </a:moveTo>
                  <a:cubicBezTo>
                    <a:pt x="535" y="0"/>
                    <a:pt x="437" y="26"/>
                    <a:pt x="347" y="83"/>
                  </a:cubicBezTo>
                  <a:cubicBezTo>
                    <a:pt x="103" y="236"/>
                    <a:pt x="0" y="598"/>
                    <a:pt x="171" y="844"/>
                  </a:cubicBezTo>
                  <a:cubicBezTo>
                    <a:pt x="282" y="1006"/>
                    <a:pt x="463" y="1103"/>
                    <a:pt x="649" y="1103"/>
                  </a:cubicBezTo>
                  <a:cubicBezTo>
                    <a:pt x="746" y="1103"/>
                    <a:pt x="843" y="1077"/>
                    <a:pt x="933" y="1020"/>
                  </a:cubicBezTo>
                  <a:cubicBezTo>
                    <a:pt x="1177" y="866"/>
                    <a:pt x="1279" y="504"/>
                    <a:pt x="1109" y="259"/>
                  </a:cubicBezTo>
                  <a:cubicBezTo>
                    <a:pt x="998" y="97"/>
                    <a:pt x="817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3" name="Google Shape;3553;p17"/>
            <p:cNvSpPr/>
            <p:nvPr/>
          </p:nvSpPr>
          <p:spPr>
            <a:xfrm>
              <a:off x="49482" y="4247742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84" y="0"/>
                  </a:moveTo>
                  <a:cubicBezTo>
                    <a:pt x="610" y="0"/>
                    <a:pt x="530" y="23"/>
                    <a:pt x="447" y="75"/>
                  </a:cubicBezTo>
                  <a:cubicBezTo>
                    <a:pt x="0" y="357"/>
                    <a:pt x="228" y="1036"/>
                    <a:pt x="632" y="1036"/>
                  </a:cubicBezTo>
                  <a:cubicBezTo>
                    <a:pt x="705" y="1036"/>
                    <a:pt x="785" y="1013"/>
                    <a:pt x="867" y="962"/>
                  </a:cubicBezTo>
                  <a:cubicBezTo>
                    <a:pt x="1314" y="679"/>
                    <a:pt x="1087" y="0"/>
                    <a:pt x="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4" name="Google Shape;3554;p17"/>
            <p:cNvSpPr/>
            <p:nvPr/>
          </p:nvSpPr>
          <p:spPr>
            <a:xfrm>
              <a:off x="-25283" y="4208828"/>
              <a:ext cx="35028" cy="23220"/>
            </a:xfrm>
            <a:custGeom>
              <a:avLst/>
              <a:gdLst/>
              <a:ahLst/>
              <a:cxnLst/>
              <a:rect l="l" t="t" r="r" b="b"/>
              <a:pathLst>
                <a:path w="1145" h="759" extrusionOk="0">
                  <a:moveTo>
                    <a:pt x="558" y="0"/>
                  </a:moveTo>
                  <a:cubicBezTo>
                    <a:pt x="490" y="0"/>
                    <a:pt x="420" y="19"/>
                    <a:pt x="350" y="63"/>
                  </a:cubicBezTo>
                  <a:cubicBezTo>
                    <a:pt x="0" y="285"/>
                    <a:pt x="250" y="758"/>
                    <a:pt x="585" y="758"/>
                  </a:cubicBezTo>
                  <a:cubicBezTo>
                    <a:pt x="652" y="758"/>
                    <a:pt x="723" y="739"/>
                    <a:pt x="793" y="695"/>
                  </a:cubicBezTo>
                  <a:cubicBezTo>
                    <a:pt x="1144" y="475"/>
                    <a:pt x="893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5" name="Google Shape;3555;p17"/>
            <p:cNvSpPr/>
            <p:nvPr/>
          </p:nvSpPr>
          <p:spPr>
            <a:xfrm>
              <a:off x="-41282" y="4165294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01" y="1"/>
                  </a:moveTo>
                  <a:cubicBezTo>
                    <a:pt x="614" y="1"/>
                    <a:pt x="524" y="25"/>
                    <a:pt x="435" y="81"/>
                  </a:cubicBezTo>
                  <a:cubicBezTo>
                    <a:pt x="0" y="356"/>
                    <a:pt x="329" y="930"/>
                    <a:pt x="751" y="930"/>
                  </a:cubicBezTo>
                  <a:cubicBezTo>
                    <a:pt x="838" y="930"/>
                    <a:pt x="929" y="905"/>
                    <a:pt x="1018" y="849"/>
                  </a:cubicBezTo>
                  <a:cubicBezTo>
                    <a:pt x="1453" y="574"/>
                    <a:pt x="1123" y="1"/>
                    <a:pt x="7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6" name="Google Shape;3556;p17"/>
            <p:cNvSpPr/>
            <p:nvPr/>
          </p:nvSpPr>
          <p:spPr>
            <a:xfrm>
              <a:off x="-8182" y="4249088"/>
              <a:ext cx="41300" cy="31694"/>
            </a:xfrm>
            <a:custGeom>
              <a:avLst/>
              <a:gdLst/>
              <a:ahLst/>
              <a:cxnLst/>
              <a:rect l="l" t="t" r="r" b="b"/>
              <a:pathLst>
                <a:path w="1350" h="1036" extrusionOk="0">
                  <a:moveTo>
                    <a:pt x="693" y="0"/>
                  </a:moveTo>
                  <a:cubicBezTo>
                    <a:pt x="617" y="0"/>
                    <a:pt x="535" y="23"/>
                    <a:pt x="451" y="76"/>
                  </a:cubicBezTo>
                  <a:cubicBezTo>
                    <a:pt x="1" y="361"/>
                    <a:pt x="244" y="1035"/>
                    <a:pt x="654" y="1035"/>
                  </a:cubicBezTo>
                  <a:cubicBezTo>
                    <a:pt x="730" y="1035"/>
                    <a:pt x="812" y="1012"/>
                    <a:pt x="896" y="959"/>
                  </a:cubicBezTo>
                  <a:cubicBezTo>
                    <a:pt x="1350" y="676"/>
                    <a:pt x="1105" y="0"/>
                    <a:pt x="6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7" name="Google Shape;3557;p17"/>
            <p:cNvSpPr/>
            <p:nvPr/>
          </p:nvSpPr>
          <p:spPr>
            <a:xfrm>
              <a:off x="-34827" y="4112735"/>
              <a:ext cx="36252" cy="23128"/>
            </a:xfrm>
            <a:custGeom>
              <a:avLst/>
              <a:gdLst/>
              <a:ahLst/>
              <a:cxnLst/>
              <a:rect l="l" t="t" r="r" b="b"/>
              <a:pathLst>
                <a:path w="1185" h="756" extrusionOk="0">
                  <a:moveTo>
                    <a:pt x="572" y="1"/>
                  </a:moveTo>
                  <a:cubicBezTo>
                    <a:pt x="501" y="1"/>
                    <a:pt x="427" y="21"/>
                    <a:pt x="355" y="67"/>
                  </a:cubicBezTo>
                  <a:cubicBezTo>
                    <a:pt x="0" y="289"/>
                    <a:pt x="269" y="756"/>
                    <a:pt x="614" y="756"/>
                  </a:cubicBezTo>
                  <a:cubicBezTo>
                    <a:pt x="684" y="756"/>
                    <a:pt x="758" y="736"/>
                    <a:pt x="831" y="691"/>
                  </a:cubicBezTo>
                  <a:cubicBezTo>
                    <a:pt x="1185" y="468"/>
                    <a:pt x="916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8" name="Google Shape;3558;p17"/>
            <p:cNvSpPr/>
            <p:nvPr/>
          </p:nvSpPr>
          <p:spPr>
            <a:xfrm>
              <a:off x="164414" y="4139810"/>
              <a:ext cx="39678" cy="25912"/>
            </a:xfrm>
            <a:custGeom>
              <a:avLst/>
              <a:gdLst/>
              <a:ahLst/>
              <a:cxnLst/>
              <a:rect l="l" t="t" r="r" b="b"/>
              <a:pathLst>
                <a:path w="1297" h="847" extrusionOk="0">
                  <a:moveTo>
                    <a:pt x="631" y="0"/>
                  </a:moveTo>
                  <a:cubicBezTo>
                    <a:pt x="554" y="0"/>
                    <a:pt x="474" y="22"/>
                    <a:pt x="395" y="71"/>
                  </a:cubicBezTo>
                  <a:cubicBezTo>
                    <a:pt x="1" y="320"/>
                    <a:pt x="288" y="846"/>
                    <a:pt x="667" y="846"/>
                  </a:cubicBezTo>
                  <a:cubicBezTo>
                    <a:pt x="743" y="846"/>
                    <a:pt x="824" y="825"/>
                    <a:pt x="903" y="775"/>
                  </a:cubicBezTo>
                  <a:cubicBezTo>
                    <a:pt x="1297" y="527"/>
                    <a:pt x="1009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9" name="Google Shape;3559;p17"/>
            <p:cNvSpPr/>
            <p:nvPr/>
          </p:nvSpPr>
          <p:spPr>
            <a:xfrm>
              <a:off x="142572" y="4164957"/>
              <a:ext cx="38975" cy="33652"/>
            </a:xfrm>
            <a:custGeom>
              <a:avLst/>
              <a:gdLst/>
              <a:ahLst/>
              <a:cxnLst/>
              <a:rect l="l" t="t" r="r" b="b"/>
              <a:pathLst>
                <a:path w="1274" h="1100" extrusionOk="0">
                  <a:moveTo>
                    <a:pt x="622" y="1"/>
                  </a:moveTo>
                  <a:cubicBezTo>
                    <a:pt x="534" y="1"/>
                    <a:pt x="446" y="24"/>
                    <a:pt x="365" y="75"/>
                  </a:cubicBezTo>
                  <a:cubicBezTo>
                    <a:pt x="122" y="227"/>
                    <a:pt x="0" y="564"/>
                    <a:pt x="162" y="822"/>
                  </a:cubicBezTo>
                  <a:cubicBezTo>
                    <a:pt x="266" y="989"/>
                    <a:pt x="458" y="1100"/>
                    <a:pt x="651" y="1100"/>
                  </a:cubicBezTo>
                  <a:cubicBezTo>
                    <a:pt x="739" y="1100"/>
                    <a:pt x="827" y="1077"/>
                    <a:pt x="908" y="1026"/>
                  </a:cubicBezTo>
                  <a:cubicBezTo>
                    <a:pt x="1150" y="873"/>
                    <a:pt x="1274" y="537"/>
                    <a:pt x="1112" y="279"/>
                  </a:cubicBezTo>
                  <a:cubicBezTo>
                    <a:pt x="1006" y="112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0" name="Google Shape;3560;p17"/>
            <p:cNvSpPr/>
            <p:nvPr/>
          </p:nvSpPr>
          <p:spPr>
            <a:xfrm>
              <a:off x="87538" y="4181783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96" y="0"/>
                  </a:moveTo>
                  <a:cubicBezTo>
                    <a:pt x="476" y="0"/>
                    <a:pt x="353" y="38"/>
                    <a:pt x="237" y="110"/>
                  </a:cubicBezTo>
                  <a:cubicBezTo>
                    <a:pt x="123" y="182"/>
                    <a:pt x="39" y="353"/>
                    <a:pt x="20" y="482"/>
                  </a:cubicBezTo>
                  <a:cubicBezTo>
                    <a:pt x="1" y="621"/>
                    <a:pt x="40" y="799"/>
                    <a:pt x="133" y="909"/>
                  </a:cubicBezTo>
                  <a:cubicBezTo>
                    <a:pt x="256" y="1055"/>
                    <a:pt x="413" y="1124"/>
                    <a:pt x="575" y="1124"/>
                  </a:cubicBezTo>
                  <a:cubicBezTo>
                    <a:pt x="695" y="1124"/>
                    <a:pt x="818" y="1086"/>
                    <a:pt x="933" y="1014"/>
                  </a:cubicBezTo>
                  <a:cubicBezTo>
                    <a:pt x="1046" y="942"/>
                    <a:pt x="1131" y="771"/>
                    <a:pt x="1149" y="643"/>
                  </a:cubicBezTo>
                  <a:cubicBezTo>
                    <a:pt x="1170" y="504"/>
                    <a:pt x="1131" y="325"/>
                    <a:pt x="1037" y="215"/>
                  </a:cubicBezTo>
                  <a:cubicBezTo>
                    <a:pt x="914" y="69"/>
                    <a:pt x="758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1" name="Google Shape;3561;p17"/>
            <p:cNvSpPr/>
            <p:nvPr/>
          </p:nvSpPr>
          <p:spPr>
            <a:xfrm>
              <a:off x="20971" y="4184078"/>
              <a:ext cx="33499" cy="33835"/>
            </a:xfrm>
            <a:custGeom>
              <a:avLst/>
              <a:gdLst/>
              <a:ahLst/>
              <a:cxnLst/>
              <a:rect l="l" t="t" r="r" b="b"/>
              <a:pathLst>
                <a:path w="1095" h="1106" extrusionOk="0">
                  <a:moveTo>
                    <a:pt x="514" y="1"/>
                  </a:moveTo>
                  <a:cubicBezTo>
                    <a:pt x="286" y="1"/>
                    <a:pt x="70" y="123"/>
                    <a:pt x="30" y="388"/>
                  </a:cubicBezTo>
                  <a:cubicBezTo>
                    <a:pt x="1" y="576"/>
                    <a:pt x="52" y="789"/>
                    <a:pt x="175" y="936"/>
                  </a:cubicBezTo>
                  <a:cubicBezTo>
                    <a:pt x="264" y="1040"/>
                    <a:pt x="407" y="1105"/>
                    <a:pt x="545" y="1105"/>
                  </a:cubicBezTo>
                  <a:cubicBezTo>
                    <a:pt x="618" y="1105"/>
                    <a:pt x="689" y="1087"/>
                    <a:pt x="751" y="1047"/>
                  </a:cubicBezTo>
                  <a:cubicBezTo>
                    <a:pt x="843" y="988"/>
                    <a:pt x="923" y="908"/>
                    <a:pt x="983" y="815"/>
                  </a:cubicBezTo>
                  <a:cubicBezTo>
                    <a:pt x="1015" y="767"/>
                    <a:pt x="1043" y="712"/>
                    <a:pt x="1064" y="658"/>
                  </a:cubicBezTo>
                  <a:cubicBezTo>
                    <a:pt x="1078" y="621"/>
                    <a:pt x="1084" y="544"/>
                    <a:pt x="1093" y="526"/>
                  </a:cubicBezTo>
                  <a:cubicBezTo>
                    <a:pt x="1095" y="520"/>
                    <a:pt x="1093" y="517"/>
                    <a:pt x="1093" y="513"/>
                  </a:cubicBezTo>
                  <a:cubicBezTo>
                    <a:pt x="1087" y="416"/>
                    <a:pt x="1062" y="316"/>
                    <a:pt x="1011" y="241"/>
                  </a:cubicBezTo>
                  <a:cubicBezTo>
                    <a:pt x="901" y="85"/>
                    <a:pt x="704" y="1"/>
                    <a:pt x="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2" name="Google Shape;3562;p17"/>
            <p:cNvSpPr/>
            <p:nvPr/>
          </p:nvSpPr>
          <p:spPr>
            <a:xfrm>
              <a:off x="117334" y="4229325"/>
              <a:ext cx="218430" cy="490428"/>
            </a:xfrm>
            <a:custGeom>
              <a:avLst/>
              <a:gdLst/>
              <a:ahLst/>
              <a:cxnLst/>
              <a:rect l="l" t="t" r="r" b="b"/>
              <a:pathLst>
                <a:path w="7140" h="16031" extrusionOk="0">
                  <a:moveTo>
                    <a:pt x="361" y="1"/>
                  </a:moveTo>
                  <a:cubicBezTo>
                    <a:pt x="298" y="1"/>
                    <a:pt x="235" y="19"/>
                    <a:pt x="179" y="59"/>
                  </a:cubicBezTo>
                  <a:cubicBezTo>
                    <a:pt x="36" y="158"/>
                    <a:pt x="0" y="357"/>
                    <a:pt x="102" y="501"/>
                  </a:cubicBezTo>
                  <a:cubicBezTo>
                    <a:pt x="3285" y="5038"/>
                    <a:pt x="5491" y="10318"/>
                    <a:pt x="6483" y="15770"/>
                  </a:cubicBezTo>
                  <a:cubicBezTo>
                    <a:pt x="6511" y="15924"/>
                    <a:pt x="6645" y="16030"/>
                    <a:pt x="6796" y="16030"/>
                  </a:cubicBezTo>
                  <a:cubicBezTo>
                    <a:pt x="6814" y="16030"/>
                    <a:pt x="6833" y="16029"/>
                    <a:pt x="6853" y="16024"/>
                  </a:cubicBezTo>
                  <a:cubicBezTo>
                    <a:pt x="7025" y="15993"/>
                    <a:pt x="7140" y="15829"/>
                    <a:pt x="7107" y="15656"/>
                  </a:cubicBezTo>
                  <a:cubicBezTo>
                    <a:pt x="6098" y="10114"/>
                    <a:pt x="3855" y="4747"/>
                    <a:pt x="621" y="135"/>
                  </a:cubicBezTo>
                  <a:cubicBezTo>
                    <a:pt x="559" y="48"/>
                    <a:pt x="461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3" name="Google Shape;3563;p17"/>
            <p:cNvSpPr/>
            <p:nvPr/>
          </p:nvSpPr>
          <p:spPr>
            <a:xfrm>
              <a:off x="540319" y="4316545"/>
              <a:ext cx="103862" cy="91441"/>
            </a:xfrm>
            <a:custGeom>
              <a:avLst/>
              <a:gdLst/>
              <a:ahLst/>
              <a:cxnLst/>
              <a:rect l="l" t="t" r="r" b="b"/>
              <a:pathLst>
                <a:path w="3395" h="2989" extrusionOk="0">
                  <a:moveTo>
                    <a:pt x="3295" y="0"/>
                  </a:moveTo>
                  <a:cubicBezTo>
                    <a:pt x="3240" y="0"/>
                    <a:pt x="3195" y="45"/>
                    <a:pt x="3195" y="100"/>
                  </a:cubicBezTo>
                  <a:cubicBezTo>
                    <a:pt x="3189" y="867"/>
                    <a:pt x="2839" y="1623"/>
                    <a:pt x="2259" y="2127"/>
                  </a:cubicBezTo>
                  <a:cubicBezTo>
                    <a:pt x="1771" y="2550"/>
                    <a:pt x="1124" y="2786"/>
                    <a:pt x="474" y="2786"/>
                  </a:cubicBezTo>
                  <a:cubicBezTo>
                    <a:pt x="356" y="2786"/>
                    <a:pt x="238" y="2778"/>
                    <a:pt x="121" y="2762"/>
                  </a:cubicBezTo>
                  <a:cubicBezTo>
                    <a:pt x="117" y="2762"/>
                    <a:pt x="113" y="2762"/>
                    <a:pt x="108" y="2762"/>
                  </a:cubicBezTo>
                  <a:cubicBezTo>
                    <a:pt x="59" y="2762"/>
                    <a:pt x="15" y="2799"/>
                    <a:pt x="8" y="2849"/>
                  </a:cubicBezTo>
                  <a:cubicBezTo>
                    <a:pt x="1" y="2905"/>
                    <a:pt x="39" y="2956"/>
                    <a:pt x="93" y="2964"/>
                  </a:cubicBezTo>
                  <a:cubicBezTo>
                    <a:pt x="218" y="2980"/>
                    <a:pt x="346" y="2989"/>
                    <a:pt x="472" y="2989"/>
                  </a:cubicBezTo>
                  <a:cubicBezTo>
                    <a:pt x="1168" y="2989"/>
                    <a:pt x="1863" y="2736"/>
                    <a:pt x="2390" y="2278"/>
                  </a:cubicBezTo>
                  <a:cubicBezTo>
                    <a:pt x="3013" y="1739"/>
                    <a:pt x="3388" y="926"/>
                    <a:pt x="3394" y="102"/>
                  </a:cubicBezTo>
                  <a:cubicBezTo>
                    <a:pt x="3394" y="46"/>
                    <a:pt x="3350" y="0"/>
                    <a:pt x="3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4" name="Google Shape;3564;p17"/>
            <p:cNvSpPr/>
            <p:nvPr/>
          </p:nvSpPr>
          <p:spPr>
            <a:xfrm>
              <a:off x="487702" y="4297027"/>
              <a:ext cx="129804" cy="109582"/>
            </a:xfrm>
            <a:custGeom>
              <a:avLst/>
              <a:gdLst/>
              <a:ahLst/>
              <a:cxnLst/>
              <a:rect l="l" t="t" r="r" b="b"/>
              <a:pathLst>
                <a:path w="4243" h="3582" extrusionOk="0">
                  <a:moveTo>
                    <a:pt x="4108" y="0"/>
                  </a:moveTo>
                  <a:cubicBezTo>
                    <a:pt x="4105" y="0"/>
                    <a:pt x="4101" y="0"/>
                    <a:pt x="4097" y="1"/>
                  </a:cubicBezTo>
                  <a:cubicBezTo>
                    <a:pt x="4042" y="4"/>
                    <a:pt x="4000" y="51"/>
                    <a:pt x="4001" y="107"/>
                  </a:cubicBezTo>
                  <a:cubicBezTo>
                    <a:pt x="4041" y="882"/>
                    <a:pt x="3894" y="1590"/>
                    <a:pt x="3580" y="2148"/>
                  </a:cubicBezTo>
                  <a:cubicBezTo>
                    <a:pt x="3219" y="2791"/>
                    <a:pt x="2617" y="3243"/>
                    <a:pt x="1971" y="3355"/>
                  </a:cubicBezTo>
                  <a:cubicBezTo>
                    <a:pt x="1873" y="3372"/>
                    <a:pt x="1774" y="3380"/>
                    <a:pt x="1676" y="3380"/>
                  </a:cubicBezTo>
                  <a:cubicBezTo>
                    <a:pt x="1074" y="3380"/>
                    <a:pt x="485" y="3077"/>
                    <a:pt x="203" y="2596"/>
                  </a:cubicBezTo>
                  <a:cubicBezTo>
                    <a:pt x="184" y="2563"/>
                    <a:pt x="150" y="2545"/>
                    <a:pt x="115" y="2545"/>
                  </a:cubicBezTo>
                  <a:cubicBezTo>
                    <a:pt x="98" y="2545"/>
                    <a:pt x="81" y="2550"/>
                    <a:pt x="65" y="2559"/>
                  </a:cubicBezTo>
                  <a:cubicBezTo>
                    <a:pt x="18" y="2586"/>
                    <a:pt x="0" y="2649"/>
                    <a:pt x="28" y="2696"/>
                  </a:cubicBezTo>
                  <a:cubicBezTo>
                    <a:pt x="349" y="3245"/>
                    <a:pt x="990" y="3581"/>
                    <a:pt x="1664" y="3581"/>
                  </a:cubicBezTo>
                  <a:cubicBezTo>
                    <a:pt x="1775" y="3581"/>
                    <a:pt x="1891" y="3569"/>
                    <a:pt x="2003" y="3553"/>
                  </a:cubicBezTo>
                  <a:cubicBezTo>
                    <a:pt x="2708" y="3430"/>
                    <a:pt x="3361" y="2942"/>
                    <a:pt x="3755" y="2246"/>
                  </a:cubicBezTo>
                  <a:cubicBezTo>
                    <a:pt x="4087" y="1656"/>
                    <a:pt x="4242" y="912"/>
                    <a:pt x="4203" y="97"/>
                  </a:cubicBezTo>
                  <a:cubicBezTo>
                    <a:pt x="4200" y="47"/>
                    <a:pt x="4155" y="0"/>
                    <a:pt x="4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5" name="Google Shape;3565;p17"/>
            <p:cNvSpPr/>
            <p:nvPr/>
          </p:nvSpPr>
          <p:spPr>
            <a:xfrm>
              <a:off x="488987" y="4333860"/>
              <a:ext cx="39923" cy="50019"/>
            </a:xfrm>
            <a:custGeom>
              <a:avLst/>
              <a:gdLst/>
              <a:ahLst/>
              <a:cxnLst/>
              <a:rect l="l" t="t" r="r" b="b"/>
              <a:pathLst>
                <a:path w="1305" h="1635" extrusionOk="0">
                  <a:moveTo>
                    <a:pt x="1190" y="0"/>
                  </a:moveTo>
                  <a:cubicBezTo>
                    <a:pt x="1160" y="0"/>
                    <a:pt x="1129" y="15"/>
                    <a:pt x="1109" y="41"/>
                  </a:cubicBezTo>
                  <a:lnTo>
                    <a:pt x="34" y="1473"/>
                  </a:lnTo>
                  <a:cubicBezTo>
                    <a:pt x="1" y="1518"/>
                    <a:pt x="9" y="1580"/>
                    <a:pt x="53" y="1614"/>
                  </a:cubicBezTo>
                  <a:cubicBezTo>
                    <a:pt x="73" y="1627"/>
                    <a:pt x="95" y="1634"/>
                    <a:pt x="115" y="1634"/>
                  </a:cubicBezTo>
                  <a:cubicBezTo>
                    <a:pt x="146" y="1634"/>
                    <a:pt x="175" y="1619"/>
                    <a:pt x="196" y="1593"/>
                  </a:cubicBezTo>
                  <a:lnTo>
                    <a:pt x="1271" y="161"/>
                  </a:lnTo>
                  <a:cubicBezTo>
                    <a:pt x="1305" y="116"/>
                    <a:pt x="1294" y="53"/>
                    <a:pt x="1250" y="20"/>
                  </a:cubicBezTo>
                  <a:cubicBezTo>
                    <a:pt x="1232" y="7"/>
                    <a:pt x="1211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6" name="Google Shape;3566;p17"/>
            <p:cNvSpPr/>
            <p:nvPr/>
          </p:nvSpPr>
          <p:spPr>
            <a:xfrm>
              <a:off x="494952" y="4291306"/>
              <a:ext cx="68680" cy="90003"/>
            </a:xfrm>
            <a:custGeom>
              <a:avLst/>
              <a:gdLst/>
              <a:ahLst/>
              <a:cxnLst/>
              <a:rect l="l" t="t" r="r" b="b"/>
              <a:pathLst>
                <a:path w="2245" h="2942" extrusionOk="0">
                  <a:moveTo>
                    <a:pt x="2100" y="0"/>
                  </a:moveTo>
                  <a:cubicBezTo>
                    <a:pt x="2098" y="0"/>
                    <a:pt x="2097" y="0"/>
                    <a:pt x="2095" y="0"/>
                  </a:cubicBezTo>
                  <a:cubicBezTo>
                    <a:pt x="2039" y="3"/>
                    <a:pt x="1998" y="52"/>
                    <a:pt x="2001" y="106"/>
                  </a:cubicBezTo>
                  <a:cubicBezTo>
                    <a:pt x="2042" y="692"/>
                    <a:pt x="1869" y="1300"/>
                    <a:pt x="1524" y="1774"/>
                  </a:cubicBezTo>
                  <a:cubicBezTo>
                    <a:pt x="1179" y="2248"/>
                    <a:pt x="656" y="2602"/>
                    <a:pt x="86" y="2745"/>
                  </a:cubicBezTo>
                  <a:cubicBezTo>
                    <a:pt x="32" y="2758"/>
                    <a:pt x="1" y="2814"/>
                    <a:pt x="13" y="2866"/>
                  </a:cubicBezTo>
                  <a:cubicBezTo>
                    <a:pt x="24" y="2911"/>
                    <a:pt x="64" y="2941"/>
                    <a:pt x="111" y="2941"/>
                  </a:cubicBezTo>
                  <a:cubicBezTo>
                    <a:pt x="116" y="2941"/>
                    <a:pt x="121" y="2941"/>
                    <a:pt x="127" y="2941"/>
                  </a:cubicBezTo>
                  <a:cubicBezTo>
                    <a:pt x="129" y="2941"/>
                    <a:pt x="132" y="2941"/>
                    <a:pt x="135" y="2941"/>
                  </a:cubicBezTo>
                  <a:cubicBezTo>
                    <a:pt x="747" y="2787"/>
                    <a:pt x="1312" y="2405"/>
                    <a:pt x="1685" y="1894"/>
                  </a:cubicBezTo>
                  <a:cubicBezTo>
                    <a:pt x="2058" y="1382"/>
                    <a:pt x="2245" y="724"/>
                    <a:pt x="2201" y="93"/>
                  </a:cubicBezTo>
                  <a:cubicBezTo>
                    <a:pt x="2198" y="39"/>
                    <a:pt x="2151" y="0"/>
                    <a:pt x="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7" name="Google Shape;3567;p17"/>
            <p:cNvSpPr/>
            <p:nvPr/>
          </p:nvSpPr>
          <p:spPr>
            <a:xfrm>
              <a:off x="477454" y="4288675"/>
              <a:ext cx="26585" cy="95051"/>
            </a:xfrm>
            <a:custGeom>
              <a:avLst/>
              <a:gdLst/>
              <a:ahLst/>
              <a:cxnLst/>
              <a:rect l="l" t="t" r="r" b="b"/>
              <a:pathLst>
                <a:path w="869" h="3107" extrusionOk="0">
                  <a:moveTo>
                    <a:pt x="754" y="1"/>
                  </a:moveTo>
                  <a:cubicBezTo>
                    <a:pt x="720" y="1"/>
                    <a:pt x="687" y="17"/>
                    <a:pt x="668" y="47"/>
                  </a:cubicBezTo>
                  <a:cubicBezTo>
                    <a:pt x="107" y="928"/>
                    <a:pt x="0" y="2076"/>
                    <a:pt x="386" y="3045"/>
                  </a:cubicBezTo>
                  <a:cubicBezTo>
                    <a:pt x="404" y="3083"/>
                    <a:pt x="441" y="3107"/>
                    <a:pt x="480" y="3107"/>
                  </a:cubicBezTo>
                  <a:cubicBezTo>
                    <a:pt x="494" y="3107"/>
                    <a:pt x="504" y="3104"/>
                    <a:pt x="517" y="3099"/>
                  </a:cubicBezTo>
                  <a:cubicBezTo>
                    <a:pt x="570" y="3079"/>
                    <a:pt x="593" y="3020"/>
                    <a:pt x="574" y="2969"/>
                  </a:cubicBezTo>
                  <a:cubicBezTo>
                    <a:pt x="210" y="2061"/>
                    <a:pt x="313" y="982"/>
                    <a:pt x="839" y="155"/>
                  </a:cubicBezTo>
                  <a:cubicBezTo>
                    <a:pt x="868" y="108"/>
                    <a:pt x="853" y="45"/>
                    <a:pt x="808" y="16"/>
                  </a:cubicBezTo>
                  <a:cubicBezTo>
                    <a:pt x="791" y="5"/>
                    <a:pt x="772" y="1"/>
                    <a:pt x="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8" name="Google Shape;3568;p17"/>
            <p:cNvSpPr/>
            <p:nvPr/>
          </p:nvSpPr>
          <p:spPr>
            <a:xfrm>
              <a:off x="490486" y="4228101"/>
              <a:ext cx="99640" cy="154859"/>
            </a:xfrm>
            <a:custGeom>
              <a:avLst/>
              <a:gdLst/>
              <a:ahLst/>
              <a:cxnLst/>
              <a:rect l="l" t="t" r="r" b="b"/>
              <a:pathLst>
                <a:path w="3257" h="5062" extrusionOk="0">
                  <a:moveTo>
                    <a:pt x="3147" y="0"/>
                  </a:moveTo>
                  <a:cubicBezTo>
                    <a:pt x="3124" y="0"/>
                    <a:pt x="3100" y="9"/>
                    <a:pt x="3081" y="25"/>
                  </a:cubicBezTo>
                  <a:cubicBezTo>
                    <a:pt x="2330" y="657"/>
                    <a:pt x="1554" y="1311"/>
                    <a:pt x="966" y="2128"/>
                  </a:cubicBezTo>
                  <a:cubicBezTo>
                    <a:pt x="304" y="3047"/>
                    <a:pt x="0" y="4057"/>
                    <a:pt x="106" y="4971"/>
                  </a:cubicBezTo>
                  <a:cubicBezTo>
                    <a:pt x="112" y="5022"/>
                    <a:pt x="156" y="5059"/>
                    <a:pt x="206" y="5059"/>
                  </a:cubicBezTo>
                  <a:cubicBezTo>
                    <a:pt x="209" y="5059"/>
                    <a:pt x="213" y="5059"/>
                    <a:pt x="216" y="5062"/>
                  </a:cubicBezTo>
                  <a:cubicBezTo>
                    <a:pt x="272" y="5054"/>
                    <a:pt x="310" y="5004"/>
                    <a:pt x="304" y="4949"/>
                  </a:cubicBezTo>
                  <a:cubicBezTo>
                    <a:pt x="203" y="4085"/>
                    <a:pt x="495" y="3125"/>
                    <a:pt x="1128" y="2245"/>
                  </a:cubicBezTo>
                  <a:cubicBezTo>
                    <a:pt x="1700" y="1447"/>
                    <a:pt x="2468" y="800"/>
                    <a:pt x="3210" y="176"/>
                  </a:cubicBezTo>
                  <a:cubicBezTo>
                    <a:pt x="3254" y="143"/>
                    <a:pt x="3257" y="78"/>
                    <a:pt x="3223" y="35"/>
                  </a:cubicBezTo>
                  <a:cubicBezTo>
                    <a:pt x="3204" y="12"/>
                    <a:pt x="3176" y="0"/>
                    <a:pt x="3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9" name="Google Shape;3569;p17"/>
            <p:cNvSpPr/>
            <p:nvPr/>
          </p:nvSpPr>
          <p:spPr>
            <a:xfrm>
              <a:off x="426917" y="4291520"/>
              <a:ext cx="69506" cy="88076"/>
            </a:xfrm>
            <a:custGeom>
              <a:avLst/>
              <a:gdLst/>
              <a:ahLst/>
              <a:cxnLst/>
              <a:rect l="l" t="t" r="r" b="b"/>
              <a:pathLst>
                <a:path w="2272" h="2879" extrusionOk="0">
                  <a:moveTo>
                    <a:pt x="452" y="0"/>
                  </a:moveTo>
                  <a:cubicBezTo>
                    <a:pt x="419" y="0"/>
                    <a:pt x="386" y="17"/>
                    <a:pt x="367" y="48"/>
                  </a:cubicBezTo>
                  <a:cubicBezTo>
                    <a:pt x="0" y="642"/>
                    <a:pt x="8" y="1437"/>
                    <a:pt x="385" y="2027"/>
                  </a:cubicBezTo>
                  <a:cubicBezTo>
                    <a:pt x="723" y="2553"/>
                    <a:pt x="1337" y="2879"/>
                    <a:pt x="1958" y="2879"/>
                  </a:cubicBezTo>
                  <a:cubicBezTo>
                    <a:pt x="2031" y="2879"/>
                    <a:pt x="2104" y="2873"/>
                    <a:pt x="2178" y="2861"/>
                  </a:cubicBezTo>
                  <a:cubicBezTo>
                    <a:pt x="2234" y="2854"/>
                    <a:pt x="2272" y="2805"/>
                    <a:pt x="2265" y="2749"/>
                  </a:cubicBezTo>
                  <a:cubicBezTo>
                    <a:pt x="2258" y="2700"/>
                    <a:pt x="2215" y="2662"/>
                    <a:pt x="2167" y="2662"/>
                  </a:cubicBezTo>
                  <a:cubicBezTo>
                    <a:pt x="2163" y="2662"/>
                    <a:pt x="2158" y="2662"/>
                    <a:pt x="2153" y="2663"/>
                  </a:cubicBezTo>
                  <a:cubicBezTo>
                    <a:pt x="2088" y="2671"/>
                    <a:pt x="2023" y="2675"/>
                    <a:pt x="1959" y="2675"/>
                  </a:cubicBezTo>
                  <a:cubicBezTo>
                    <a:pt x="1402" y="2675"/>
                    <a:pt x="856" y="2386"/>
                    <a:pt x="554" y="1917"/>
                  </a:cubicBezTo>
                  <a:cubicBezTo>
                    <a:pt x="216" y="1391"/>
                    <a:pt x="209" y="682"/>
                    <a:pt x="538" y="152"/>
                  </a:cubicBezTo>
                  <a:cubicBezTo>
                    <a:pt x="567" y="105"/>
                    <a:pt x="552" y="45"/>
                    <a:pt x="504" y="15"/>
                  </a:cubicBezTo>
                  <a:cubicBezTo>
                    <a:pt x="488" y="5"/>
                    <a:pt x="469" y="0"/>
                    <a:pt x="4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0" name="Google Shape;3570;p17"/>
            <p:cNvSpPr/>
            <p:nvPr/>
          </p:nvSpPr>
          <p:spPr>
            <a:xfrm>
              <a:off x="451023" y="4252912"/>
              <a:ext cx="45858" cy="127448"/>
            </a:xfrm>
            <a:custGeom>
              <a:avLst/>
              <a:gdLst/>
              <a:ahLst/>
              <a:cxnLst/>
              <a:rect l="l" t="t" r="r" b="b"/>
              <a:pathLst>
                <a:path w="1499" h="4166" extrusionOk="0">
                  <a:moveTo>
                    <a:pt x="698" y="1"/>
                  </a:moveTo>
                  <a:cubicBezTo>
                    <a:pt x="660" y="1"/>
                    <a:pt x="623" y="23"/>
                    <a:pt x="607" y="60"/>
                  </a:cubicBezTo>
                  <a:cubicBezTo>
                    <a:pt x="1" y="1402"/>
                    <a:pt x="293" y="3077"/>
                    <a:pt x="1316" y="4135"/>
                  </a:cubicBezTo>
                  <a:cubicBezTo>
                    <a:pt x="1336" y="4155"/>
                    <a:pt x="1363" y="4166"/>
                    <a:pt x="1388" y="4166"/>
                  </a:cubicBezTo>
                  <a:cubicBezTo>
                    <a:pt x="1412" y="4166"/>
                    <a:pt x="1438" y="4157"/>
                    <a:pt x="1459" y="4136"/>
                  </a:cubicBezTo>
                  <a:cubicBezTo>
                    <a:pt x="1497" y="4098"/>
                    <a:pt x="1499" y="4035"/>
                    <a:pt x="1460" y="3995"/>
                  </a:cubicBezTo>
                  <a:cubicBezTo>
                    <a:pt x="493" y="2995"/>
                    <a:pt x="215" y="1411"/>
                    <a:pt x="788" y="142"/>
                  </a:cubicBezTo>
                  <a:cubicBezTo>
                    <a:pt x="813" y="92"/>
                    <a:pt x="791" y="32"/>
                    <a:pt x="739" y="10"/>
                  </a:cubicBezTo>
                  <a:cubicBezTo>
                    <a:pt x="726" y="4"/>
                    <a:pt x="712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1" name="Google Shape;3571;p17"/>
            <p:cNvSpPr/>
            <p:nvPr/>
          </p:nvSpPr>
          <p:spPr>
            <a:xfrm>
              <a:off x="489446" y="4339367"/>
              <a:ext cx="97712" cy="45002"/>
            </a:xfrm>
            <a:custGeom>
              <a:avLst/>
              <a:gdLst/>
              <a:ahLst/>
              <a:cxnLst/>
              <a:rect l="l" t="t" r="r" b="b"/>
              <a:pathLst>
                <a:path w="3194" h="1471" extrusionOk="0">
                  <a:moveTo>
                    <a:pt x="3079" y="0"/>
                  </a:moveTo>
                  <a:cubicBezTo>
                    <a:pt x="3045" y="0"/>
                    <a:pt x="3012" y="18"/>
                    <a:pt x="2994" y="49"/>
                  </a:cubicBezTo>
                  <a:cubicBezTo>
                    <a:pt x="2711" y="523"/>
                    <a:pt x="2272" y="896"/>
                    <a:pt x="1758" y="1097"/>
                  </a:cubicBezTo>
                  <a:cubicBezTo>
                    <a:pt x="1466" y="1212"/>
                    <a:pt x="1155" y="1270"/>
                    <a:pt x="844" y="1270"/>
                  </a:cubicBezTo>
                  <a:cubicBezTo>
                    <a:pt x="607" y="1270"/>
                    <a:pt x="370" y="1237"/>
                    <a:pt x="141" y="1169"/>
                  </a:cubicBezTo>
                  <a:cubicBezTo>
                    <a:pt x="131" y="1166"/>
                    <a:pt x="122" y="1165"/>
                    <a:pt x="112" y="1165"/>
                  </a:cubicBezTo>
                  <a:cubicBezTo>
                    <a:pt x="68" y="1165"/>
                    <a:pt x="28" y="1193"/>
                    <a:pt x="16" y="1237"/>
                  </a:cubicBezTo>
                  <a:cubicBezTo>
                    <a:pt x="0" y="1290"/>
                    <a:pt x="31" y="1345"/>
                    <a:pt x="85" y="1362"/>
                  </a:cubicBezTo>
                  <a:cubicBezTo>
                    <a:pt x="332" y="1434"/>
                    <a:pt x="589" y="1470"/>
                    <a:pt x="845" y="1470"/>
                  </a:cubicBezTo>
                  <a:cubicBezTo>
                    <a:pt x="1181" y="1470"/>
                    <a:pt x="1517" y="1407"/>
                    <a:pt x="1834" y="1282"/>
                  </a:cubicBezTo>
                  <a:cubicBezTo>
                    <a:pt x="2388" y="1066"/>
                    <a:pt x="2862" y="664"/>
                    <a:pt x="3166" y="152"/>
                  </a:cubicBezTo>
                  <a:cubicBezTo>
                    <a:pt x="3194" y="105"/>
                    <a:pt x="3179" y="44"/>
                    <a:pt x="3131" y="15"/>
                  </a:cubicBezTo>
                  <a:cubicBezTo>
                    <a:pt x="3115" y="5"/>
                    <a:pt x="3097" y="0"/>
                    <a:pt x="3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2" name="Google Shape;3572;p17"/>
            <p:cNvSpPr/>
            <p:nvPr/>
          </p:nvSpPr>
          <p:spPr>
            <a:xfrm>
              <a:off x="488131" y="4373968"/>
              <a:ext cx="126531" cy="58309"/>
            </a:xfrm>
            <a:custGeom>
              <a:avLst/>
              <a:gdLst/>
              <a:ahLst/>
              <a:cxnLst/>
              <a:rect l="l" t="t" r="r" b="b"/>
              <a:pathLst>
                <a:path w="4136" h="1906" extrusionOk="0">
                  <a:moveTo>
                    <a:pt x="113" y="0"/>
                  </a:moveTo>
                  <a:cubicBezTo>
                    <a:pt x="103" y="0"/>
                    <a:pt x="94" y="1"/>
                    <a:pt x="84" y="4"/>
                  </a:cubicBezTo>
                  <a:cubicBezTo>
                    <a:pt x="30" y="22"/>
                    <a:pt x="1" y="78"/>
                    <a:pt x="18" y="132"/>
                  </a:cubicBezTo>
                  <a:cubicBezTo>
                    <a:pt x="253" y="891"/>
                    <a:pt x="1042" y="1780"/>
                    <a:pt x="1905" y="1888"/>
                  </a:cubicBezTo>
                  <a:cubicBezTo>
                    <a:pt x="2005" y="1902"/>
                    <a:pt x="2106" y="1906"/>
                    <a:pt x="2208" y="1906"/>
                  </a:cubicBezTo>
                  <a:cubicBezTo>
                    <a:pt x="2921" y="1906"/>
                    <a:pt x="3626" y="1593"/>
                    <a:pt x="4099" y="1050"/>
                  </a:cubicBezTo>
                  <a:cubicBezTo>
                    <a:pt x="4136" y="1007"/>
                    <a:pt x="4133" y="944"/>
                    <a:pt x="4090" y="907"/>
                  </a:cubicBezTo>
                  <a:cubicBezTo>
                    <a:pt x="4072" y="891"/>
                    <a:pt x="4049" y="883"/>
                    <a:pt x="4026" y="883"/>
                  </a:cubicBezTo>
                  <a:cubicBezTo>
                    <a:pt x="3998" y="883"/>
                    <a:pt x="3969" y="894"/>
                    <a:pt x="3949" y="918"/>
                  </a:cubicBezTo>
                  <a:cubicBezTo>
                    <a:pt x="3520" y="1412"/>
                    <a:pt x="2855" y="1705"/>
                    <a:pt x="2197" y="1705"/>
                  </a:cubicBezTo>
                  <a:cubicBezTo>
                    <a:pt x="2108" y="1705"/>
                    <a:pt x="2019" y="1700"/>
                    <a:pt x="1930" y="1689"/>
                  </a:cubicBezTo>
                  <a:cubicBezTo>
                    <a:pt x="1171" y="1593"/>
                    <a:pt x="427" y="774"/>
                    <a:pt x="208" y="71"/>
                  </a:cubicBezTo>
                  <a:cubicBezTo>
                    <a:pt x="195" y="27"/>
                    <a:pt x="154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3" name="Google Shape;3573;p17"/>
            <p:cNvSpPr/>
            <p:nvPr/>
          </p:nvSpPr>
          <p:spPr>
            <a:xfrm>
              <a:off x="571767" y="4203596"/>
              <a:ext cx="46072" cy="46409"/>
            </a:xfrm>
            <a:custGeom>
              <a:avLst/>
              <a:gdLst/>
              <a:ahLst/>
              <a:cxnLst/>
              <a:rect l="l" t="t" r="r" b="b"/>
              <a:pathLst>
                <a:path w="1506" h="1517" extrusionOk="0">
                  <a:moveTo>
                    <a:pt x="736" y="0"/>
                  </a:moveTo>
                  <a:cubicBezTo>
                    <a:pt x="633" y="0"/>
                    <a:pt x="531" y="30"/>
                    <a:pt x="435" y="99"/>
                  </a:cubicBezTo>
                  <a:cubicBezTo>
                    <a:pt x="280" y="214"/>
                    <a:pt x="121" y="515"/>
                    <a:pt x="70" y="691"/>
                  </a:cubicBezTo>
                  <a:cubicBezTo>
                    <a:pt x="1" y="939"/>
                    <a:pt x="71" y="1187"/>
                    <a:pt x="270" y="1353"/>
                  </a:cubicBezTo>
                  <a:cubicBezTo>
                    <a:pt x="403" y="1466"/>
                    <a:pt x="563" y="1517"/>
                    <a:pt x="723" y="1517"/>
                  </a:cubicBezTo>
                  <a:cubicBezTo>
                    <a:pt x="1115" y="1517"/>
                    <a:pt x="1505" y="1214"/>
                    <a:pt x="1500" y="782"/>
                  </a:cubicBezTo>
                  <a:cubicBezTo>
                    <a:pt x="1497" y="421"/>
                    <a:pt x="1118" y="0"/>
                    <a:pt x="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4" name="Google Shape;3574;p17"/>
            <p:cNvSpPr/>
            <p:nvPr/>
          </p:nvSpPr>
          <p:spPr>
            <a:xfrm>
              <a:off x="495197" y="4207573"/>
              <a:ext cx="51089" cy="44787"/>
            </a:xfrm>
            <a:custGeom>
              <a:avLst/>
              <a:gdLst/>
              <a:ahLst/>
              <a:cxnLst/>
              <a:rect l="l" t="t" r="r" b="b"/>
              <a:pathLst>
                <a:path w="1670" h="1464" extrusionOk="0">
                  <a:moveTo>
                    <a:pt x="880" y="0"/>
                  </a:moveTo>
                  <a:cubicBezTo>
                    <a:pt x="749" y="0"/>
                    <a:pt x="585" y="33"/>
                    <a:pt x="475" y="109"/>
                  </a:cubicBezTo>
                  <a:cubicBezTo>
                    <a:pt x="338" y="204"/>
                    <a:pt x="220" y="331"/>
                    <a:pt x="185" y="499"/>
                  </a:cubicBezTo>
                  <a:cubicBezTo>
                    <a:pt x="184" y="507"/>
                    <a:pt x="185" y="514"/>
                    <a:pt x="184" y="521"/>
                  </a:cubicBezTo>
                  <a:cubicBezTo>
                    <a:pt x="1" y="979"/>
                    <a:pt x="470" y="1464"/>
                    <a:pt x="957" y="1464"/>
                  </a:cubicBezTo>
                  <a:cubicBezTo>
                    <a:pt x="997" y="1464"/>
                    <a:pt x="1037" y="1461"/>
                    <a:pt x="1077" y="1454"/>
                  </a:cubicBezTo>
                  <a:cubicBezTo>
                    <a:pt x="1295" y="1417"/>
                    <a:pt x="1473" y="1316"/>
                    <a:pt x="1573" y="1107"/>
                  </a:cubicBezTo>
                  <a:cubicBezTo>
                    <a:pt x="1654" y="940"/>
                    <a:pt x="1670" y="740"/>
                    <a:pt x="1623" y="560"/>
                  </a:cubicBezTo>
                  <a:cubicBezTo>
                    <a:pt x="1535" y="234"/>
                    <a:pt x="1222" y="3"/>
                    <a:pt x="889" y="0"/>
                  </a:cubicBezTo>
                  <a:cubicBezTo>
                    <a:pt x="886" y="0"/>
                    <a:pt x="883" y="0"/>
                    <a:pt x="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5" name="Google Shape;3575;p17"/>
            <p:cNvSpPr/>
            <p:nvPr/>
          </p:nvSpPr>
          <p:spPr>
            <a:xfrm>
              <a:off x="538208" y="4270625"/>
              <a:ext cx="47296" cy="46103"/>
            </a:xfrm>
            <a:custGeom>
              <a:avLst/>
              <a:gdLst/>
              <a:ahLst/>
              <a:cxnLst/>
              <a:rect l="l" t="t" r="r" b="b"/>
              <a:pathLst>
                <a:path w="1546" h="1507" extrusionOk="0">
                  <a:moveTo>
                    <a:pt x="768" y="1"/>
                  </a:moveTo>
                  <a:cubicBezTo>
                    <a:pt x="458" y="1"/>
                    <a:pt x="146" y="233"/>
                    <a:pt x="70" y="538"/>
                  </a:cubicBezTo>
                  <a:cubicBezTo>
                    <a:pt x="20" y="650"/>
                    <a:pt x="1" y="776"/>
                    <a:pt x="27" y="901"/>
                  </a:cubicBezTo>
                  <a:cubicBezTo>
                    <a:pt x="82" y="1175"/>
                    <a:pt x="309" y="1413"/>
                    <a:pt x="578" y="1481"/>
                  </a:cubicBezTo>
                  <a:cubicBezTo>
                    <a:pt x="643" y="1498"/>
                    <a:pt x="710" y="1506"/>
                    <a:pt x="777" y="1506"/>
                  </a:cubicBezTo>
                  <a:cubicBezTo>
                    <a:pt x="1018" y="1506"/>
                    <a:pt x="1254" y="1396"/>
                    <a:pt x="1386" y="1177"/>
                  </a:cubicBezTo>
                  <a:cubicBezTo>
                    <a:pt x="1527" y="943"/>
                    <a:pt x="1546" y="667"/>
                    <a:pt x="1430" y="421"/>
                  </a:cubicBezTo>
                  <a:cubicBezTo>
                    <a:pt x="1367" y="284"/>
                    <a:pt x="1262" y="186"/>
                    <a:pt x="1142" y="120"/>
                  </a:cubicBezTo>
                  <a:cubicBezTo>
                    <a:pt x="1114" y="98"/>
                    <a:pt x="1085" y="77"/>
                    <a:pt x="1049" y="62"/>
                  </a:cubicBezTo>
                  <a:cubicBezTo>
                    <a:pt x="966" y="26"/>
                    <a:pt x="870" y="1"/>
                    <a:pt x="776" y="1"/>
                  </a:cubicBezTo>
                  <a:cubicBezTo>
                    <a:pt x="773" y="1"/>
                    <a:pt x="770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6" name="Google Shape;3576;p17"/>
            <p:cNvSpPr/>
            <p:nvPr/>
          </p:nvSpPr>
          <p:spPr>
            <a:xfrm>
              <a:off x="593609" y="4270564"/>
              <a:ext cx="43686" cy="37782"/>
            </a:xfrm>
            <a:custGeom>
              <a:avLst/>
              <a:gdLst/>
              <a:ahLst/>
              <a:cxnLst/>
              <a:rect l="l" t="t" r="r" b="b"/>
              <a:pathLst>
                <a:path w="1428" h="1235" extrusionOk="0">
                  <a:moveTo>
                    <a:pt x="673" y="0"/>
                  </a:moveTo>
                  <a:cubicBezTo>
                    <a:pt x="543" y="0"/>
                    <a:pt x="412" y="38"/>
                    <a:pt x="300" y="123"/>
                  </a:cubicBezTo>
                  <a:cubicBezTo>
                    <a:pt x="200" y="198"/>
                    <a:pt x="124" y="301"/>
                    <a:pt x="89" y="423"/>
                  </a:cubicBezTo>
                  <a:cubicBezTo>
                    <a:pt x="0" y="740"/>
                    <a:pt x="222" y="1114"/>
                    <a:pt x="531" y="1208"/>
                  </a:cubicBezTo>
                  <a:cubicBezTo>
                    <a:pt x="588" y="1226"/>
                    <a:pt x="647" y="1234"/>
                    <a:pt x="705" y="1234"/>
                  </a:cubicBezTo>
                  <a:cubicBezTo>
                    <a:pt x="991" y="1234"/>
                    <a:pt x="1261" y="1033"/>
                    <a:pt x="1328" y="746"/>
                  </a:cubicBezTo>
                  <a:cubicBezTo>
                    <a:pt x="1427" y="322"/>
                    <a:pt x="1052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7" name="Google Shape;3577;p17"/>
            <p:cNvSpPr/>
            <p:nvPr/>
          </p:nvSpPr>
          <p:spPr>
            <a:xfrm>
              <a:off x="482288" y="4269677"/>
              <a:ext cx="33835" cy="32428"/>
            </a:xfrm>
            <a:custGeom>
              <a:avLst/>
              <a:gdLst/>
              <a:ahLst/>
              <a:cxnLst/>
              <a:rect l="l" t="t" r="r" b="b"/>
              <a:pathLst>
                <a:path w="1106" h="1060" extrusionOk="0">
                  <a:moveTo>
                    <a:pt x="583" y="1"/>
                  </a:moveTo>
                  <a:cubicBezTo>
                    <a:pt x="355" y="1"/>
                    <a:pt x="116" y="189"/>
                    <a:pt x="82" y="418"/>
                  </a:cubicBezTo>
                  <a:cubicBezTo>
                    <a:pt x="1" y="668"/>
                    <a:pt x="189" y="942"/>
                    <a:pt x="412" y="1032"/>
                  </a:cubicBezTo>
                  <a:cubicBezTo>
                    <a:pt x="462" y="1051"/>
                    <a:pt x="518" y="1060"/>
                    <a:pt x="576" y="1060"/>
                  </a:cubicBezTo>
                  <a:cubicBezTo>
                    <a:pt x="659" y="1060"/>
                    <a:pt x="744" y="1041"/>
                    <a:pt x="813" y="1008"/>
                  </a:cubicBezTo>
                  <a:cubicBezTo>
                    <a:pt x="941" y="944"/>
                    <a:pt x="1013" y="841"/>
                    <a:pt x="1071" y="716"/>
                  </a:cubicBezTo>
                  <a:cubicBezTo>
                    <a:pt x="1090" y="678"/>
                    <a:pt x="1105" y="604"/>
                    <a:pt x="1105" y="560"/>
                  </a:cubicBezTo>
                  <a:cubicBezTo>
                    <a:pt x="1101" y="270"/>
                    <a:pt x="929" y="41"/>
                    <a:pt x="631" y="4"/>
                  </a:cubicBezTo>
                  <a:cubicBezTo>
                    <a:pt x="615" y="2"/>
                    <a:pt x="599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8" name="Google Shape;3578;p17"/>
            <p:cNvSpPr/>
            <p:nvPr/>
          </p:nvSpPr>
          <p:spPr>
            <a:xfrm>
              <a:off x="455581" y="4237340"/>
              <a:ext cx="39189" cy="33744"/>
            </a:xfrm>
            <a:custGeom>
              <a:avLst/>
              <a:gdLst/>
              <a:ahLst/>
              <a:cxnLst/>
              <a:rect l="l" t="t" r="r" b="b"/>
              <a:pathLst>
                <a:path w="1281" h="1103" extrusionOk="0">
                  <a:moveTo>
                    <a:pt x="649" y="0"/>
                  </a:moveTo>
                  <a:cubicBezTo>
                    <a:pt x="464" y="0"/>
                    <a:pt x="283" y="97"/>
                    <a:pt x="172" y="259"/>
                  </a:cubicBezTo>
                  <a:cubicBezTo>
                    <a:pt x="0" y="504"/>
                    <a:pt x="103" y="866"/>
                    <a:pt x="348" y="1020"/>
                  </a:cubicBezTo>
                  <a:cubicBezTo>
                    <a:pt x="437" y="1077"/>
                    <a:pt x="534" y="1103"/>
                    <a:pt x="631" y="1103"/>
                  </a:cubicBezTo>
                  <a:cubicBezTo>
                    <a:pt x="816" y="1103"/>
                    <a:pt x="998" y="1006"/>
                    <a:pt x="1109" y="844"/>
                  </a:cubicBezTo>
                  <a:cubicBezTo>
                    <a:pt x="1281" y="598"/>
                    <a:pt x="1178" y="237"/>
                    <a:pt x="933" y="83"/>
                  </a:cubicBezTo>
                  <a:cubicBezTo>
                    <a:pt x="843" y="26"/>
                    <a:pt x="746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9" name="Google Shape;3579;p17"/>
            <p:cNvSpPr/>
            <p:nvPr/>
          </p:nvSpPr>
          <p:spPr>
            <a:xfrm>
              <a:off x="536373" y="4387673"/>
              <a:ext cx="40229" cy="31694"/>
            </a:xfrm>
            <a:custGeom>
              <a:avLst/>
              <a:gdLst/>
              <a:ahLst/>
              <a:cxnLst/>
              <a:rect l="l" t="t" r="r" b="b"/>
              <a:pathLst>
                <a:path w="1315" h="1036" extrusionOk="0">
                  <a:moveTo>
                    <a:pt x="631" y="0"/>
                  </a:moveTo>
                  <a:cubicBezTo>
                    <a:pt x="227" y="0"/>
                    <a:pt x="0" y="679"/>
                    <a:pt x="447" y="962"/>
                  </a:cubicBezTo>
                  <a:cubicBezTo>
                    <a:pt x="529" y="1013"/>
                    <a:pt x="609" y="1036"/>
                    <a:pt x="683" y="1036"/>
                  </a:cubicBezTo>
                  <a:cubicBezTo>
                    <a:pt x="1087" y="1036"/>
                    <a:pt x="1314" y="357"/>
                    <a:pt x="867" y="75"/>
                  </a:cubicBezTo>
                  <a:cubicBezTo>
                    <a:pt x="784" y="23"/>
                    <a:pt x="705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0" name="Google Shape;3580;p17"/>
            <p:cNvSpPr/>
            <p:nvPr/>
          </p:nvSpPr>
          <p:spPr>
            <a:xfrm>
              <a:off x="616369" y="4348729"/>
              <a:ext cx="35028" cy="23250"/>
            </a:xfrm>
            <a:custGeom>
              <a:avLst/>
              <a:gdLst/>
              <a:ahLst/>
              <a:cxnLst/>
              <a:rect l="l" t="t" r="r" b="b"/>
              <a:pathLst>
                <a:path w="1145" h="760" extrusionOk="0">
                  <a:moveTo>
                    <a:pt x="585" y="1"/>
                  </a:moveTo>
                  <a:cubicBezTo>
                    <a:pt x="251" y="1"/>
                    <a:pt x="1" y="475"/>
                    <a:pt x="350" y="696"/>
                  </a:cubicBezTo>
                  <a:cubicBezTo>
                    <a:pt x="420" y="740"/>
                    <a:pt x="491" y="759"/>
                    <a:pt x="559" y="759"/>
                  </a:cubicBezTo>
                  <a:cubicBezTo>
                    <a:pt x="894" y="759"/>
                    <a:pt x="1145" y="286"/>
                    <a:pt x="794" y="64"/>
                  </a:cubicBezTo>
                  <a:cubicBezTo>
                    <a:pt x="724" y="20"/>
                    <a:pt x="653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1" name="Google Shape;3581;p17"/>
            <p:cNvSpPr/>
            <p:nvPr/>
          </p:nvSpPr>
          <p:spPr>
            <a:xfrm>
              <a:off x="622916" y="4305226"/>
              <a:ext cx="44451" cy="28451"/>
            </a:xfrm>
            <a:custGeom>
              <a:avLst/>
              <a:gdLst/>
              <a:ahLst/>
              <a:cxnLst/>
              <a:rect l="l" t="t" r="r" b="b"/>
              <a:pathLst>
                <a:path w="1453" h="930" extrusionOk="0">
                  <a:moveTo>
                    <a:pt x="750" y="0"/>
                  </a:moveTo>
                  <a:cubicBezTo>
                    <a:pt x="329" y="0"/>
                    <a:pt x="0" y="573"/>
                    <a:pt x="436" y="849"/>
                  </a:cubicBezTo>
                  <a:cubicBezTo>
                    <a:pt x="525" y="905"/>
                    <a:pt x="616" y="930"/>
                    <a:pt x="703" y="930"/>
                  </a:cubicBezTo>
                  <a:cubicBezTo>
                    <a:pt x="1124" y="930"/>
                    <a:pt x="1452" y="356"/>
                    <a:pt x="1017" y="81"/>
                  </a:cubicBezTo>
                  <a:cubicBezTo>
                    <a:pt x="928" y="25"/>
                    <a:pt x="837" y="0"/>
                    <a:pt x="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2" name="Google Shape;3582;p17"/>
            <p:cNvSpPr/>
            <p:nvPr/>
          </p:nvSpPr>
          <p:spPr>
            <a:xfrm>
              <a:off x="592967" y="4389019"/>
              <a:ext cx="41269" cy="31694"/>
            </a:xfrm>
            <a:custGeom>
              <a:avLst/>
              <a:gdLst/>
              <a:ahLst/>
              <a:cxnLst/>
              <a:rect l="l" t="t" r="r" b="b"/>
              <a:pathLst>
                <a:path w="1349" h="1036" extrusionOk="0">
                  <a:moveTo>
                    <a:pt x="656" y="0"/>
                  </a:moveTo>
                  <a:cubicBezTo>
                    <a:pt x="245" y="0"/>
                    <a:pt x="1" y="674"/>
                    <a:pt x="453" y="959"/>
                  </a:cubicBezTo>
                  <a:cubicBezTo>
                    <a:pt x="537" y="1012"/>
                    <a:pt x="619" y="1035"/>
                    <a:pt x="695" y="1035"/>
                  </a:cubicBezTo>
                  <a:cubicBezTo>
                    <a:pt x="1105" y="1035"/>
                    <a:pt x="1349" y="361"/>
                    <a:pt x="898" y="76"/>
                  </a:cubicBezTo>
                  <a:cubicBezTo>
                    <a:pt x="814" y="23"/>
                    <a:pt x="732" y="0"/>
                    <a:pt x="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3" name="Google Shape;3583;p17"/>
            <p:cNvSpPr/>
            <p:nvPr/>
          </p:nvSpPr>
          <p:spPr>
            <a:xfrm>
              <a:off x="624629" y="4252667"/>
              <a:ext cx="36283" cy="23128"/>
            </a:xfrm>
            <a:custGeom>
              <a:avLst/>
              <a:gdLst/>
              <a:ahLst/>
              <a:cxnLst/>
              <a:rect l="l" t="t" r="r" b="b"/>
              <a:pathLst>
                <a:path w="1186" h="756" extrusionOk="0">
                  <a:moveTo>
                    <a:pt x="613" y="1"/>
                  </a:moveTo>
                  <a:cubicBezTo>
                    <a:pt x="269" y="1"/>
                    <a:pt x="1" y="467"/>
                    <a:pt x="355" y="691"/>
                  </a:cubicBezTo>
                  <a:cubicBezTo>
                    <a:pt x="427" y="736"/>
                    <a:pt x="501" y="756"/>
                    <a:pt x="572" y="756"/>
                  </a:cubicBezTo>
                  <a:cubicBezTo>
                    <a:pt x="916" y="756"/>
                    <a:pt x="1185" y="289"/>
                    <a:pt x="831" y="67"/>
                  </a:cubicBezTo>
                  <a:cubicBezTo>
                    <a:pt x="758" y="21"/>
                    <a:pt x="684" y="1"/>
                    <a:pt x="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4" name="Google Shape;3584;p17"/>
            <p:cNvSpPr/>
            <p:nvPr/>
          </p:nvSpPr>
          <p:spPr>
            <a:xfrm>
              <a:off x="421992" y="4279711"/>
              <a:ext cx="39648" cy="25942"/>
            </a:xfrm>
            <a:custGeom>
              <a:avLst/>
              <a:gdLst/>
              <a:ahLst/>
              <a:cxnLst/>
              <a:rect l="l" t="t" r="r" b="b"/>
              <a:pathLst>
                <a:path w="1296" h="848" extrusionOk="0">
                  <a:moveTo>
                    <a:pt x="666" y="0"/>
                  </a:moveTo>
                  <a:cubicBezTo>
                    <a:pt x="287" y="0"/>
                    <a:pt x="0" y="528"/>
                    <a:pt x="393" y="776"/>
                  </a:cubicBezTo>
                  <a:cubicBezTo>
                    <a:pt x="473" y="826"/>
                    <a:pt x="553" y="847"/>
                    <a:pt x="630" y="847"/>
                  </a:cubicBezTo>
                  <a:cubicBezTo>
                    <a:pt x="1008" y="847"/>
                    <a:pt x="1296" y="321"/>
                    <a:pt x="903" y="72"/>
                  </a:cubicBezTo>
                  <a:cubicBezTo>
                    <a:pt x="823" y="22"/>
                    <a:pt x="74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5" name="Google Shape;3585;p17"/>
            <p:cNvSpPr/>
            <p:nvPr/>
          </p:nvSpPr>
          <p:spPr>
            <a:xfrm>
              <a:off x="444507" y="4304889"/>
              <a:ext cx="39036" cy="33652"/>
            </a:xfrm>
            <a:custGeom>
              <a:avLst/>
              <a:gdLst/>
              <a:ahLst/>
              <a:cxnLst/>
              <a:rect l="l" t="t" r="r" b="b"/>
              <a:pathLst>
                <a:path w="1276" h="1100" extrusionOk="0">
                  <a:moveTo>
                    <a:pt x="653" y="1"/>
                  </a:moveTo>
                  <a:cubicBezTo>
                    <a:pt x="460" y="1"/>
                    <a:pt x="269" y="112"/>
                    <a:pt x="162" y="279"/>
                  </a:cubicBezTo>
                  <a:cubicBezTo>
                    <a:pt x="1" y="537"/>
                    <a:pt x="124" y="873"/>
                    <a:pt x="367" y="1026"/>
                  </a:cubicBezTo>
                  <a:cubicBezTo>
                    <a:pt x="447" y="1077"/>
                    <a:pt x="535" y="1100"/>
                    <a:pt x="623" y="1100"/>
                  </a:cubicBezTo>
                  <a:cubicBezTo>
                    <a:pt x="817" y="1100"/>
                    <a:pt x="1009" y="989"/>
                    <a:pt x="1114" y="822"/>
                  </a:cubicBezTo>
                  <a:cubicBezTo>
                    <a:pt x="1275" y="564"/>
                    <a:pt x="1152" y="227"/>
                    <a:pt x="910" y="75"/>
                  </a:cubicBezTo>
                  <a:cubicBezTo>
                    <a:pt x="829" y="24"/>
                    <a:pt x="741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6" name="Google Shape;3586;p17"/>
            <p:cNvSpPr/>
            <p:nvPr/>
          </p:nvSpPr>
          <p:spPr>
            <a:xfrm>
              <a:off x="502723" y="4321715"/>
              <a:ext cx="35793" cy="34386"/>
            </a:xfrm>
            <a:custGeom>
              <a:avLst/>
              <a:gdLst/>
              <a:ahLst/>
              <a:cxnLst/>
              <a:rect l="l" t="t" r="r" b="b"/>
              <a:pathLst>
                <a:path w="1170" h="1124" extrusionOk="0">
                  <a:moveTo>
                    <a:pt x="575" y="0"/>
                  </a:moveTo>
                  <a:cubicBezTo>
                    <a:pt x="413" y="0"/>
                    <a:pt x="257" y="69"/>
                    <a:pt x="133" y="215"/>
                  </a:cubicBezTo>
                  <a:cubicBezTo>
                    <a:pt x="41" y="325"/>
                    <a:pt x="1" y="504"/>
                    <a:pt x="21" y="643"/>
                  </a:cubicBezTo>
                  <a:cubicBezTo>
                    <a:pt x="41" y="771"/>
                    <a:pt x="124" y="942"/>
                    <a:pt x="239" y="1013"/>
                  </a:cubicBezTo>
                  <a:cubicBezTo>
                    <a:pt x="354" y="1086"/>
                    <a:pt x="477" y="1123"/>
                    <a:pt x="597" y="1123"/>
                  </a:cubicBezTo>
                  <a:cubicBezTo>
                    <a:pt x="759" y="1123"/>
                    <a:pt x="915" y="1054"/>
                    <a:pt x="1039" y="909"/>
                  </a:cubicBezTo>
                  <a:cubicBezTo>
                    <a:pt x="1130" y="799"/>
                    <a:pt x="1170" y="621"/>
                    <a:pt x="1151" y="482"/>
                  </a:cubicBezTo>
                  <a:cubicBezTo>
                    <a:pt x="1132" y="353"/>
                    <a:pt x="1048" y="182"/>
                    <a:pt x="933" y="110"/>
                  </a:cubicBezTo>
                  <a:cubicBezTo>
                    <a:pt x="818" y="38"/>
                    <a:pt x="695" y="0"/>
                    <a:pt x="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7" name="Google Shape;3587;p17"/>
            <p:cNvSpPr/>
            <p:nvPr/>
          </p:nvSpPr>
          <p:spPr>
            <a:xfrm>
              <a:off x="571584" y="4324010"/>
              <a:ext cx="33499" cy="33805"/>
            </a:xfrm>
            <a:custGeom>
              <a:avLst/>
              <a:gdLst/>
              <a:ahLst/>
              <a:cxnLst/>
              <a:rect l="l" t="t" r="r" b="b"/>
              <a:pathLst>
                <a:path w="1095" h="1105" extrusionOk="0">
                  <a:moveTo>
                    <a:pt x="581" y="1"/>
                  </a:moveTo>
                  <a:cubicBezTo>
                    <a:pt x="392" y="1"/>
                    <a:pt x="195" y="85"/>
                    <a:pt x="85" y="241"/>
                  </a:cubicBezTo>
                  <a:cubicBezTo>
                    <a:pt x="33" y="316"/>
                    <a:pt x="8" y="416"/>
                    <a:pt x="2" y="513"/>
                  </a:cubicBezTo>
                  <a:cubicBezTo>
                    <a:pt x="2" y="517"/>
                    <a:pt x="1" y="520"/>
                    <a:pt x="2" y="526"/>
                  </a:cubicBezTo>
                  <a:cubicBezTo>
                    <a:pt x="11" y="543"/>
                    <a:pt x="17" y="621"/>
                    <a:pt x="32" y="658"/>
                  </a:cubicBezTo>
                  <a:cubicBezTo>
                    <a:pt x="52" y="712"/>
                    <a:pt x="80" y="767"/>
                    <a:pt x="113" y="815"/>
                  </a:cubicBezTo>
                  <a:cubicBezTo>
                    <a:pt x="173" y="908"/>
                    <a:pt x="252" y="988"/>
                    <a:pt x="343" y="1047"/>
                  </a:cubicBezTo>
                  <a:cubicBezTo>
                    <a:pt x="405" y="1087"/>
                    <a:pt x="477" y="1104"/>
                    <a:pt x="549" y="1104"/>
                  </a:cubicBezTo>
                  <a:cubicBezTo>
                    <a:pt x="688" y="1104"/>
                    <a:pt x="831" y="1040"/>
                    <a:pt x="920" y="936"/>
                  </a:cubicBezTo>
                  <a:cubicBezTo>
                    <a:pt x="1043" y="789"/>
                    <a:pt x="1095" y="574"/>
                    <a:pt x="1066" y="388"/>
                  </a:cubicBezTo>
                  <a:cubicBezTo>
                    <a:pt x="1025" y="123"/>
                    <a:pt x="809" y="1"/>
                    <a:pt x="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8" name="Google Shape;3588;p17"/>
            <p:cNvSpPr/>
            <p:nvPr/>
          </p:nvSpPr>
          <p:spPr>
            <a:xfrm>
              <a:off x="317401" y="4369195"/>
              <a:ext cx="191356" cy="363164"/>
            </a:xfrm>
            <a:custGeom>
              <a:avLst/>
              <a:gdLst/>
              <a:ahLst/>
              <a:cxnLst/>
              <a:rect l="l" t="t" r="r" b="b"/>
              <a:pathLst>
                <a:path w="6255" h="11871" extrusionOk="0">
                  <a:moveTo>
                    <a:pt x="5894" y="0"/>
                  </a:moveTo>
                  <a:cubicBezTo>
                    <a:pt x="5794" y="0"/>
                    <a:pt x="5695" y="47"/>
                    <a:pt x="5633" y="135"/>
                  </a:cubicBezTo>
                  <a:cubicBezTo>
                    <a:pt x="3342" y="3403"/>
                    <a:pt x="1138" y="8291"/>
                    <a:pt x="58" y="11451"/>
                  </a:cubicBezTo>
                  <a:cubicBezTo>
                    <a:pt x="0" y="11618"/>
                    <a:pt x="90" y="11797"/>
                    <a:pt x="256" y="11855"/>
                  </a:cubicBezTo>
                  <a:cubicBezTo>
                    <a:pt x="290" y="11866"/>
                    <a:pt x="323" y="11871"/>
                    <a:pt x="359" y="11871"/>
                  </a:cubicBezTo>
                  <a:cubicBezTo>
                    <a:pt x="491" y="11871"/>
                    <a:pt x="614" y="11788"/>
                    <a:pt x="657" y="11656"/>
                  </a:cubicBezTo>
                  <a:cubicBezTo>
                    <a:pt x="1724" y="8537"/>
                    <a:pt x="3899" y="3717"/>
                    <a:pt x="6153" y="501"/>
                  </a:cubicBezTo>
                  <a:cubicBezTo>
                    <a:pt x="6254" y="357"/>
                    <a:pt x="6219" y="159"/>
                    <a:pt x="6077" y="58"/>
                  </a:cubicBezTo>
                  <a:cubicBezTo>
                    <a:pt x="6021" y="19"/>
                    <a:pt x="5957" y="0"/>
                    <a:pt x="5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9" name="Google Shape;3589;p17"/>
            <p:cNvSpPr/>
            <p:nvPr/>
          </p:nvSpPr>
          <p:spPr>
            <a:xfrm>
              <a:off x="-78114" y="4607605"/>
              <a:ext cx="423217" cy="137391"/>
            </a:xfrm>
            <a:custGeom>
              <a:avLst/>
              <a:gdLst/>
              <a:ahLst/>
              <a:cxnLst/>
              <a:rect l="l" t="t" r="r" b="b"/>
              <a:pathLst>
                <a:path w="13834" h="4491" extrusionOk="0">
                  <a:moveTo>
                    <a:pt x="1792" y="0"/>
                  </a:moveTo>
                  <a:cubicBezTo>
                    <a:pt x="1203" y="0"/>
                    <a:pt x="605" y="31"/>
                    <a:pt x="0" y="97"/>
                  </a:cubicBezTo>
                  <a:cubicBezTo>
                    <a:pt x="2736" y="2492"/>
                    <a:pt x="3678" y="4491"/>
                    <a:pt x="8221" y="4491"/>
                  </a:cubicBezTo>
                  <a:cubicBezTo>
                    <a:pt x="9554" y="4491"/>
                    <a:pt x="11198" y="4319"/>
                    <a:pt x="13288" y="3934"/>
                  </a:cubicBezTo>
                  <a:cubicBezTo>
                    <a:pt x="13834" y="3833"/>
                    <a:pt x="8394" y="0"/>
                    <a:pt x="17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0" name="Google Shape;3590;p17"/>
            <p:cNvSpPr/>
            <p:nvPr/>
          </p:nvSpPr>
          <p:spPr>
            <a:xfrm>
              <a:off x="311650" y="4607605"/>
              <a:ext cx="423186" cy="137391"/>
            </a:xfrm>
            <a:custGeom>
              <a:avLst/>
              <a:gdLst/>
              <a:ahLst/>
              <a:cxnLst/>
              <a:rect l="l" t="t" r="r" b="b"/>
              <a:pathLst>
                <a:path w="13833" h="4491" extrusionOk="0">
                  <a:moveTo>
                    <a:pt x="12041" y="0"/>
                  </a:moveTo>
                  <a:cubicBezTo>
                    <a:pt x="5440" y="0"/>
                    <a:pt x="1" y="3833"/>
                    <a:pt x="547" y="3934"/>
                  </a:cubicBezTo>
                  <a:cubicBezTo>
                    <a:pt x="2636" y="4319"/>
                    <a:pt x="4279" y="4491"/>
                    <a:pt x="5612" y="4491"/>
                  </a:cubicBezTo>
                  <a:cubicBezTo>
                    <a:pt x="10153" y="4491"/>
                    <a:pt x="11096" y="2492"/>
                    <a:pt x="13833" y="97"/>
                  </a:cubicBezTo>
                  <a:cubicBezTo>
                    <a:pt x="13228" y="31"/>
                    <a:pt x="12630" y="0"/>
                    <a:pt x="120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91" name="Google Shape;3591;p17"/>
          <p:cNvGrpSpPr/>
          <p:nvPr/>
        </p:nvGrpSpPr>
        <p:grpSpPr>
          <a:xfrm>
            <a:off x="542519" y="4332180"/>
            <a:ext cx="354951" cy="466502"/>
            <a:chOff x="542519" y="4332180"/>
            <a:chExt cx="354951" cy="466502"/>
          </a:xfrm>
        </p:grpSpPr>
        <p:sp>
          <p:nvSpPr>
            <p:cNvPr id="3592" name="Google Shape;3592;p17"/>
            <p:cNvSpPr/>
            <p:nvPr/>
          </p:nvSpPr>
          <p:spPr>
            <a:xfrm>
              <a:off x="653890" y="4332180"/>
              <a:ext cx="165478" cy="182505"/>
            </a:xfrm>
            <a:custGeom>
              <a:avLst/>
              <a:gdLst/>
              <a:ahLst/>
              <a:cxnLst/>
              <a:rect l="l" t="t" r="r" b="b"/>
              <a:pathLst>
                <a:path w="2731" h="3012" extrusionOk="0">
                  <a:moveTo>
                    <a:pt x="2328" y="1"/>
                  </a:moveTo>
                  <a:cubicBezTo>
                    <a:pt x="2195" y="1"/>
                    <a:pt x="2083" y="95"/>
                    <a:pt x="1994" y="194"/>
                  </a:cubicBezTo>
                  <a:cubicBezTo>
                    <a:pt x="1710" y="510"/>
                    <a:pt x="1542" y="861"/>
                    <a:pt x="1483" y="1281"/>
                  </a:cubicBezTo>
                  <a:cubicBezTo>
                    <a:pt x="1446" y="1180"/>
                    <a:pt x="1482" y="1068"/>
                    <a:pt x="1490" y="959"/>
                  </a:cubicBezTo>
                  <a:cubicBezTo>
                    <a:pt x="1499" y="850"/>
                    <a:pt x="1455" y="716"/>
                    <a:pt x="1347" y="701"/>
                  </a:cubicBezTo>
                  <a:cubicBezTo>
                    <a:pt x="1340" y="699"/>
                    <a:pt x="1333" y="699"/>
                    <a:pt x="1326" y="699"/>
                  </a:cubicBezTo>
                  <a:cubicBezTo>
                    <a:pt x="1253" y="699"/>
                    <a:pt x="1186" y="759"/>
                    <a:pt x="1139" y="821"/>
                  </a:cubicBezTo>
                  <a:cubicBezTo>
                    <a:pt x="971" y="1038"/>
                    <a:pt x="917" y="1287"/>
                    <a:pt x="917" y="1561"/>
                  </a:cubicBezTo>
                  <a:cubicBezTo>
                    <a:pt x="911" y="1245"/>
                    <a:pt x="859" y="930"/>
                    <a:pt x="765" y="629"/>
                  </a:cubicBezTo>
                  <a:cubicBezTo>
                    <a:pt x="732" y="529"/>
                    <a:pt x="689" y="421"/>
                    <a:pt x="596" y="371"/>
                  </a:cubicBezTo>
                  <a:cubicBezTo>
                    <a:pt x="562" y="353"/>
                    <a:pt x="526" y="345"/>
                    <a:pt x="489" y="345"/>
                  </a:cubicBezTo>
                  <a:cubicBezTo>
                    <a:pt x="400" y="345"/>
                    <a:pt x="309" y="392"/>
                    <a:pt x="249" y="463"/>
                  </a:cubicBezTo>
                  <a:cubicBezTo>
                    <a:pt x="164" y="563"/>
                    <a:pt x="132" y="693"/>
                    <a:pt x="112" y="822"/>
                  </a:cubicBezTo>
                  <a:cubicBezTo>
                    <a:pt x="1" y="1541"/>
                    <a:pt x="191" y="2301"/>
                    <a:pt x="629" y="2883"/>
                  </a:cubicBezTo>
                  <a:cubicBezTo>
                    <a:pt x="702" y="2981"/>
                    <a:pt x="805" y="3011"/>
                    <a:pt x="919" y="3011"/>
                  </a:cubicBezTo>
                  <a:cubicBezTo>
                    <a:pt x="1004" y="3011"/>
                    <a:pt x="1095" y="2995"/>
                    <a:pt x="1184" y="2976"/>
                  </a:cubicBezTo>
                  <a:cubicBezTo>
                    <a:pt x="1391" y="2936"/>
                    <a:pt x="1578" y="2817"/>
                    <a:pt x="1743" y="2682"/>
                  </a:cubicBezTo>
                  <a:cubicBezTo>
                    <a:pt x="2369" y="2169"/>
                    <a:pt x="2731" y="1349"/>
                    <a:pt x="2692" y="541"/>
                  </a:cubicBezTo>
                  <a:cubicBezTo>
                    <a:pt x="2686" y="422"/>
                    <a:pt x="2670" y="301"/>
                    <a:pt x="2615" y="194"/>
                  </a:cubicBezTo>
                  <a:cubicBezTo>
                    <a:pt x="2557" y="90"/>
                    <a:pt x="2453" y="5"/>
                    <a:pt x="2334" y="1"/>
                  </a:cubicBezTo>
                  <a:cubicBezTo>
                    <a:pt x="2332" y="1"/>
                    <a:pt x="2330" y="1"/>
                    <a:pt x="23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3" name="Google Shape;3593;p17"/>
            <p:cNvSpPr/>
            <p:nvPr/>
          </p:nvSpPr>
          <p:spPr>
            <a:xfrm>
              <a:off x="542519" y="4441368"/>
              <a:ext cx="354951" cy="357314"/>
            </a:xfrm>
            <a:custGeom>
              <a:avLst/>
              <a:gdLst/>
              <a:ahLst/>
              <a:cxnLst/>
              <a:rect l="l" t="t" r="r" b="b"/>
              <a:pathLst>
                <a:path w="5858" h="5897" extrusionOk="0">
                  <a:moveTo>
                    <a:pt x="2964" y="1"/>
                  </a:moveTo>
                  <a:cubicBezTo>
                    <a:pt x="2432" y="1"/>
                    <a:pt x="1905" y="160"/>
                    <a:pt x="1490" y="496"/>
                  </a:cubicBezTo>
                  <a:cubicBezTo>
                    <a:pt x="1233" y="701"/>
                    <a:pt x="1025" y="965"/>
                    <a:pt x="852" y="1243"/>
                  </a:cubicBezTo>
                  <a:cubicBezTo>
                    <a:pt x="0" y="2608"/>
                    <a:pt x="10" y="4464"/>
                    <a:pt x="859" y="5819"/>
                  </a:cubicBezTo>
                  <a:cubicBezTo>
                    <a:pt x="1293" y="5875"/>
                    <a:pt x="1730" y="5896"/>
                    <a:pt x="2168" y="5896"/>
                  </a:cubicBezTo>
                  <a:cubicBezTo>
                    <a:pt x="2437" y="5896"/>
                    <a:pt x="2706" y="5888"/>
                    <a:pt x="2974" y="5875"/>
                  </a:cubicBezTo>
                  <a:cubicBezTo>
                    <a:pt x="3713" y="5837"/>
                    <a:pt x="4447" y="5748"/>
                    <a:pt x="5175" y="5619"/>
                  </a:cubicBezTo>
                  <a:cubicBezTo>
                    <a:pt x="5594" y="4884"/>
                    <a:pt x="5858" y="4055"/>
                    <a:pt x="5846" y="3210"/>
                  </a:cubicBezTo>
                  <a:cubicBezTo>
                    <a:pt x="5835" y="2146"/>
                    <a:pt x="5350" y="1062"/>
                    <a:pt x="4473" y="460"/>
                  </a:cubicBezTo>
                  <a:cubicBezTo>
                    <a:pt x="4034" y="159"/>
                    <a:pt x="3496" y="1"/>
                    <a:pt x="29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4" name="Google Shape;3594;p17"/>
            <p:cNvSpPr/>
            <p:nvPr/>
          </p:nvSpPr>
          <p:spPr>
            <a:xfrm>
              <a:off x="710363" y="4441913"/>
              <a:ext cx="34295" cy="355981"/>
            </a:xfrm>
            <a:custGeom>
              <a:avLst/>
              <a:gdLst/>
              <a:ahLst/>
              <a:cxnLst/>
              <a:rect l="l" t="t" r="r" b="b"/>
              <a:pathLst>
                <a:path w="566" h="5875" extrusionOk="0">
                  <a:moveTo>
                    <a:pt x="373" y="1"/>
                  </a:moveTo>
                  <a:cubicBezTo>
                    <a:pt x="366" y="174"/>
                    <a:pt x="365" y="348"/>
                    <a:pt x="360" y="520"/>
                  </a:cubicBezTo>
                  <a:lnTo>
                    <a:pt x="359" y="706"/>
                  </a:lnTo>
                  <a:cubicBezTo>
                    <a:pt x="345" y="1617"/>
                    <a:pt x="259" y="2546"/>
                    <a:pt x="174" y="3444"/>
                  </a:cubicBezTo>
                  <a:cubicBezTo>
                    <a:pt x="101" y="4241"/>
                    <a:pt x="26" y="5057"/>
                    <a:pt x="1" y="5874"/>
                  </a:cubicBezTo>
                  <a:cubicBezTo>
                    <a:pt x="65" y="5873"/>
                    <a:pt x="130" y="5868"/>
                    <a:pt x="193" y="5867"/>
                  </a:cubicBezTo>
                  <a:cubicBezTo>
                    <a:pt x="220" y="5061"/>
                    <a:pt x="293" y="4252"/>
                    <a:pt x="369" y="3459"/>
                  </a:cubicBezTo>
                  <a:cubicBezTo>
                    <a:pt x="452" y="2558"/>
                    <a:pt x="538" y="1625"/>
                    <a:pt x="553" y="709"/>
                  </a:cubicBezTo>
                  <a:lnTo>
                    <a:pt x="555" y="521"/>
                  </a:lnTo>
                  <a:cubicBezTo>
                    <a:pt x="557" y="355"/>
                    <a:pt x="558" y="187"/>
                    <a:pt x="566" y="19"/>
                  </a:cubicBezTo>
                  <a:cubicBezTo>
                    <a:pt x="501" y="11"/>
                    <a:pt x="438" y="4"/>
                    <a:pt x="373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5" name="Google Shape;3595;p17"/>
            <p:cNvSpPr/>
            <p:nvPr/>
          </p:nvSpPr>
          <p:spPr>
            <a:xfrm>
              <a:off x="631228" y="4442883"/>
              <a:ext cx="69197" cy="355678"/>
            </a:xfrm>
            <a:custGeom>
              <a:avLst/>
              <a:gdLst/>
              <a:ahLst/>
              <a:cxnLst/>
              <a:rect l="l" t="t" r="r" b="b"/>
              <a:pathLst>
                <a:path w="1142" h="5870" extrusionOk="0">
                  <a:moveTo>
                    <a:pt x="1142" y="1"/>
                  </a:moveTo>
                  <a:cubicBezTo>
                    <a:pt x="1061" y="12"/>
                    <a:pt x="983" y="26"/>
                    <a:pt x="904" y="44"/>
                  </a:cubicBezTo>
                  <a:cubicBezTo>
                    <a:pt x="664" y="535"/>
                    <a:pt x="473" y="1092"/>
                    <a:pt x="330" y="1730"/>
                  </a:cubicBezTo>
                  <a:cubicBezTo>
                    <a:pt x="28" y="3075"/>
                    <a:pt x="0" y="4494"/>
                    <a:pt x="237" y="5860"/>
                  </a:cubicBezTo>
                  <a:cubicBezTo>
                    <a:pt x="301" y="5864"/>
                    <a:pt x="367" y="5867"/>
                    <a:pt x="435" y="5870"/>
                  </a:cubicBezTo>
                  <a:cubicBezTo>
                    <a:pt x="194" y="4515"/>
                    <a:pt x="217" y="3106"/>
                    <a:pt x="518" y="1773"/>
                  </a:cubicBezTo>
                  <a:cubicBezTo>
                    <a:pt x="673" y="1095"/>
                    <a:pt x="879" y="510"/>
                    <a:pt x="1142" y="1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6" name="Google Shape;3596;p17"/>
            <p:cNvSpPr/>
            <p:nvPr/>
          </p:nvSpPr>
          <p:spPr>
            <a:xfrm>
              <a:off x="797435" y="4469846"/>
              <a:ext cx="39385" cy="320898"/>
            </a:xfrm>
            <a:custGeom>
              <a:avLst/>
              <a:gdLst/>
              <a:ahLst/>
              <a:cxnLst/>
              <a:rect l="l" t="t" r="r" b="b"/>
              <a:pathLst>
                <a:path w="650" h="5296" extrusionOk="0">
                  <a:moveTo>
                    <a:pt x="277" y="0"/>
                  </a:moveTo>
                  <a:cubicBezTo>
                    <a:pt x="304" y="161"/>
                    <a:pt x="323" y="324"/>
                    <a:pt x="340" y="486"/>
                  </a:cubicBezTo>
                  <a:cubicBezTo>
                    <a:pt x="398" y="1027"/>
                    <a:pt x="459" y="1586"/>
                    <a:pt x="452" y="2145"/>
                  </a:cubicBezTo>
                  <a:cubicBezTo>
                    <a:pt x="441" y="2967"/>
                    <a:pt x="287" y="3789"/>
                    <a:pt x="138" y="4586"/>
                  </a:cubicBezTo>
                  <a:cubicBezTo>
                    <a:pt x="94" y="4820"/>
                    <a:pt x="48" y="5059"/>
                    <a:pt x="0" y="5296"/>
                  </a:cubicBezTo>
                  <a:cubicBezTo>
                    <a:pt x="66" y="5286"/>
                    <a:pt x="134" y="5278"/>
                    <a:pt x="201" y="5270"/>
                  </a:cubicBezTo>
                  <a:cubicBezTo>
                    <a:pt x="244" y="5053"/>
                    <a:pt x="284" y="4837"/>
                    <a:pt x="326" y="4622"/>
                  </a:cubicBezTo>
                  <a:cubicBezTo>
                    <a:pt x="476" y="3816"/>
                    <a:pt x="633" y="2984"/>
                    <a:pt x="643" y="2148"/>
                  </a:cubicBezTo>
                  <a:cubicBezTo>
                    <a:pt x="650" y="1579"/>
                    <a:pt x="590" y="1012"/>
                    <a:pt x="532" y="465"/>
                  </a:cubicBezTo>
                  <a:cubicBezTo>
                    <a:pt x="521" y="367"/>
                    <a:pt x="511" y="268"/>
                    <a:pt x="498" y="171"/>
                  </a:cubicBezTo>
                  <a:cubicBezTo>
                    <a:pt x="428" y="109"/>
                    <a:pt x="355" y="52"/>
                    <a:pt x="277" y="0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97" name="Google Shape;3597;p17"/>
          <p:cNvGrpSpPr/>
          <p:nvPr/>
        </p:nvGrpSpPr>
        <p:grpSpPr>
          <a:xfrm>
            <a:off x="0" y="0"/>
            <a:ext cx="719736" cy="896046"/>
            <a:chOff x="0" y="0"/>
            <a:chExt cx="719736" cy="896046"/>
          </a:xfrm>
        </p:grpSpPr>
        <p:sp>
          <p:nvSpPr>
            <p:cNvPr id="3598" name="Google Shape;3598;p17"/>
            <p:cNvSpPr/>
            <p:nvPr/>
          </p:nvSpPr>
          <p:spPr>
            <a:xfrm>
              <a:off x="5212" y="0"/>
              <a:ext cx="714524" cy="412264"/>
            </a:xfrm>
            <a:custGeom>
              <a:avLst/>
              <a:gdLst/>
              <a:ahLst/>
              <a:cxnLst/>
              <a:rect l="l" t="t" r="r" b="b"/>
              <a:pathLst>
                <a:path w="30022" h="17322" extrusionOk="0">
                  <a:moveTo>
                    <a:pt x="2048" y="4"/>
                  </a:moveTo>
                  <a:cubicBezTo>
                    <a:pt x="3129" y="1494"/>
                    <a:pt x="4318" y="2904"/>
                    <a:pt x="5616" y="4212"/>
                  </a:cubicBezTo>
                  <a:cubicBezTo>
                    <a:pt x="4943" y="2758"/>
                    <a:pt x="4237" y="1362"/>
                    <a:pt x="3494" y="4"/>
                  </a:cubicBezTo>
                  <a:close/>
                  <a:moveTo>
                    <a:pt x="432" y="4"/>
                  </a:moveTo>
                  <a:cubicBezTo>
                    <a:pt x="1666" y="1750"/>
                    <a:pt x="3036" y="3403"/>
                    <a:pt x="4532" y="4931"/>
                  </a:cubicBezTo>
                  <a:cubicBezTo>
                    <a:pt x="3615" y="3250"/>
                    <a:pt x="2693" y="1612"/>
                    <a:pt x="1746" y="4"/>
                  </a:cubicBezTo>
                  <a:close/>
                  <a:moveTo>
                    <a:pt x="1" y="1"/>
                  </a:moveTo>
                  <a:lnTo>
                    <a:pt x="1" y="2436"/>
                  </a:lnTo>
                  <a:lnTo>
                    <a:pt x="3" y="2436"/>
                  </a:lnTo>
                  <a:cubicBezTo>
                    <a:pt x="727" y="3646"/>
                    <a:pt x="1492" y="4831"/>
                    <a:pt x="2300" y="5988"/>
                  </a:cubicBezTo>
                  <a:cubicBezTo>
                    <a:pt x="1579" y="3960"/>
                    <a:pt x="827" y="1970"/>
                    <a:pt x="27" y="1"/>
                  </a:cubicBezTo>
                  <a:close/>
                  <a:moveTo>
                    <a:pt x="4606" y="4"/>
                  </a:moveTo>
                  <a:cubicBezTo>
                    <a:pt x="6013" y="2119"/>
                    <a:pt x="7418" y="4234"/>
                    <a:pt x="8823" y="6349"/>
                  </a:cubicBezTo>
                  <a:cubicBezTo>
                    <a:pt x="8313" y="4119"/>
                    <a:pt x="7537" y="1991"/>
                    <a:pt x="6515" y="4"/>
                  </a:cubicBezTo>
                  <a:close/>
                  <a:moveTo>
                    <a:pt x="7435" y="2"/>
                  </a:moveTo>
                  <a:cubicBezTo>
                    <a:pt x="7521" y="106"/>
                    <a:pt x="7605" y="213"/>
                    <a:pt x="7695" y="317"/>
                  </a:cubicBezTo>
                  <a:cubicBezTo>
                    <a:pt x="8717" y="2648"/>
                    <a:pt x="9849" y="4931"/>
                    <a:pt x="11088" y="7154"/>
                  </a:cubicBezTo>
                  <a:cubicBezTo>
                    <a:pt x="10816" y="5646"/>
                    <a:pt x="10473" y="4206"/>
                    <a:pt x="10051" y="2817"/>
                  </a:cubicBezTo>
                  <a:lnTo>
                    <a:pt x="10051" y="2817"/>
                  </a:lnTo>
                  <a:cubicBezTo>
                    <a:pt x="10279" y="3038"/>
                    <a:pt x="10509" y="3255"/>
                    <a:pt x="10744" y="3469"/>
                  </a:cubicBezTo>
                  <a:cubicBezTo>
                    <a:pt x="11478" y="5257"/>
                    <a:pt x="12369" y="6980"/>
                    <a:pt x="13408" y="8612"/>
                  </a:cubicBezTo>
                  <a:cubicBezTo>
                    <a:pt x="12991" y="5569"/>
                    <a:pt x="12286" y="2736"/>
                    <a:pt x="11241" y="2"/>
                  </a:cubicBezTo>
                  <a:lnTo>
                    <a:pt x="9536" y="2"/>
                  </a:lnTo>
                  <a:cubicBezTo>
                    <a:pt x="9672" y="469"/>
                    <a:pt x="9814" y="932"/>
                    <a:pt x="9967" y="1390"/>
                  </a:cubicBezTo>
                  <a:cubicBezTo>
                    <a:pt x="9675" y="945"/>
                    <a:pt x="9380" y="498"/>
                    <a:pt x="9082" y="54"/>
                  </a:cubicBezTo>
                  <a:cubicBezTo>
                    <a:pt x="9074" y="36"/>
                    <a:pt x="9068" y="21"/>
                    <a:pt x="9060" y="2"/>
                  </a:cubicBezTo>
                  <a:close/>
                  <a:moveTo>
                    <a:pt x="13355" y="4"/>
                  </a:moveTo>
                  <a:cubicBezTo>
                    <a:pt x="14619" y="3529"/>
                    <a:pt x="16675" y="6769"/>
                    <a:pt x="19348" y="9390"/>
                  </a:cubicBezTo>
                  <a:cubicBezTo>
                    <a:pt x="18087" y="6142"/>
                    <a:pt x="16407" y="3004"/>
                    <a:pt x="14556" y="4"/>
                  </a:cubicBezTo>
                  <a:close/>
                  <a:moveTo>
                    <a:pt x="11585" y="2"/>
                  </a:moveTo>
                  <a:lnTo>
                    <a:pt x="11585" y="4"/>
                  </a:lnTo>
                  <a:cubicBezTo>
                    <a:pt x="12802" y="4015"/>
                    <a:pt x="14782" y="7796"/>
                    <a:pt x="17404" y="11070"/>
                  </a:cubicBezTo>
                  <a:cubicBezTo>
                    <a:pt x="16049" y="7238"/>
                    <a:pt x="14654" y="3567"/>
                    <a:pt x="12904" y="2"/>
                  </a:cubicBezTo>
                  <a:close/>
                  <a:moveTo>
                    <a:pt x="16056" y="1"/>
                  </a:moveTo>
                  <a:cubicBezTo>
                    <a:pt x="18320" y="5443"/>
                    <a:pt x="21531" y="10493"/>
                    <a:pt x="25513" y="14843"/>
                  </a:cubicBezTo>
                  <a:cubicBezTo>
                    <a:pt x="23809" y="9659"/>
                    <a:pt x="21191" y="4880"/>
                    <a:pt x="17618" y="820"/>
                  </a:cubicBezTo>
                  <a:lnTo>
                    <a:pt x="17618" y="820"/>
                  </a:lnTo>
                  <a:cubicBezTo>
                    <a:pt x="18289" y="1390"/>
                    <a:pt x="18944" y="1979"/>
                    <a:pt x="19581" y="2588"/>
                  </a:cubicBezTo>
                  <a:cubicBezTo>
                    <a:pt x="23060" y="7498"/>
                    <a:pt x="26542" y="12409"/>
                    <a:pt x="30021" y="17322"/>
                  </a:cubicBezTo>
                  <a:cubicBezTo>
                    <a:pt x="28770" y="13183"/>
                    <a:pt x="26618" y="9403"/>
                    <a:pt x="23841" y="6118"/>
                  </a:cubicBezTo>
                  <a:lnTo>
                    <a:pt x="23841" y="6118"/>
                  </a:lnTo>
                  <a:cubicBezTo>
                    <a:pt x="25183" y="7187"/>
                    <a:pt x="26611" y="8147"/>
                    <a:pt x="28108" y="8983"/>
                  </a:cubicBezTo>
                  <a:cubicBezTo>
                    <a:pt x="26684" y="6807"/>
                    <a:pt x="24956" y="4847"/>
                    <a:pt x="22892" y="3369"/>
                  </a:cubicBezTo>
                  <a:lnTo>
                    <a:pt x="22892" y="3369"/>
                  </a:lnTo>
                  <a:cubicBezTo>
                    <a:pt x="24423" y="3921"/>
                    <a:pt x="26017" y="4299"/>
                    <a:pt x="27633" y="4481"/>
                  </a:cubicBezTo>
                  <a:cubicBezTo>
                    <a:pt x="24760" y="2734"/>
                    <a:pt x="21899" y="1279"/>
                    <a:pt x="18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9" name="Google Shape;3599;p17"/>
            <p:cNvSpPr/>
            <p:nvPr/>
          </p:nvSpPr>
          <p:spPr>
            <a:xfrm>
              <a:off x="5307" y="71"/>
              <a:ext cx="643052" cy="848208"/>
            </a:xfrm>
            <a:custGeom>
              <a:avLst/>
              <a:gdLst/>
              <a:ahLst/>
              <a:cxnLst/>
              <a:rect l="l" t="t" r="r" b="b"/>
              <a:pathLst>
                <a:path w="27019" h="35639" extrusionOk="0">
                  <a:moveTo>
                    <a:pt x="7590" y="3549"/>
                  </a:moveTo>
                  <a:lnTo>
                    <a:pt x="7590" y="3549"/>
                  </a:lnTo>
                  <a:cubicBezTo>
                    <a:pt x="8077" y="3929"/>
                    <a:pt x="8560" y="4321"/>
                    <a:pt x="9031" y="4723"/>
                  </a:cubicBezTo>
                  <a:cubicBezTo>
                    <a:pt x="9022" y="5480"/>
                    <a:pt x="9026" y="6238"/>
                    <a:pt x="9040" y="6994"/>
                  </a:cubicBezTo>
                  <a:cubicBezTo>
                    <a:pt x="8793" y="6258"/>
                    <a:pt x="8533" y="5525"/>
                    <a:pt x="8261" y="4799"/>
                  </a:cubicBezTo>
                  <a:cubicBezTo>
                    <a:pt x="8067" y="4279"/>
                    <a:pt x="7845" y="3917"/>
                    <a:pt x="7590" y="3549"/>
                  </a:cubicBezTo>
                  <a:close/>
                  <a:moveTo>
                    <a:pt x="9460" y="5094"/>
                  </a:moveTo>
                  <a:lnTo>
                    <a:pt x="9460" y="5094"/>
                  </a:lnTo>
                  <a:cubicBezTo>
                    <a:pt x="10283" y="5813"/>
                    <a:pt x="11080" y="6563"/>
                    <a:pt x="11841" y="7341"/>
                  </a:cubicBezTo>
                  <a:cubicBezTo>
                    <a:pt x="11371" y="9561"/>
                    <a:pt x="11133" y="11830"/>
                    <a:pt x="11125" y="14097"/>
                  </a:cubicBezTo>
                  <a:cubicBezTo>
                    <a:pt x="10993" y="13580"/>
                    <a:pt x="10857" y="13064"/>
                    <a:pt x="10717" y="12547"/>
                  </a:cubicBezTo>
                  <a:cubicBezTo>
                    <a:pt x="10584" y="10061"/>
                    <a:pt x="10171" y="7609"/>
                    <a:pt x="9460" y="5094"/>
                  </a:cubicBezTo>
                  <a:close/>
                  <a:moveTo>
                    <a:pt x="1" y="1"/>
                  </a:moveTo>
                  <a:cubicBezTo>
                    <a:pt x="85" y="5403"/>
                    <a:pt x="887" y="10795"/>
                    <a:pt x="2389" y="15984"/>
                  </a:cubicBezTo>
                  <a:cubicBezTo>
                    <a:pt x="2352" y="13274"/>
                    <a:pt x="2251" y="10599"/>
                    <a:pt x="2063" y="7934"/>
                  </a:cubicBezTo>
                  <a:lnTo>
                    <a:pt x="2063" y="7934"/>
                  </a:lnTo>
                  <a:cubicBezTo>
                    <a:pt x="2724" y="10608"/>
                    <a:pt x="3653" y="13215"/>
                    <a:pt x="4841" y="15699"/>
                  </a:cubicBezTo>
                  <a:cubicBezTo>
                    <a:pt x="3910" y="10290"/>
                    <a:pt x="2813" y="5214"/>
                    <a:pt x="1266" y="1"/>
                  </a:cubicBezTo>
                  <a:close/>
                  <a:moveTo>
                    <a:pt x="2348" y="1"/>
                  </a:moveTo>
                  <a:cubicBezTo>
                    <a:pt x="2389" y="25"/>
                    <a:pt x="2429" y="47"/>
                    <a:pt x="2470" y="71"/>
                  </a:cubicBezTo>
                  <a:cubicBezTo>
                    <a:pt x="2540" y="5353"/>
                    <a:pt x="3786" y="10619"/>
                    <a:pt x="6097" y="15368"/>
                  </a:cubicBezTo>
                  <a:cubicBezTo>
                    <a:pt x="5538" y="10088"/>
                    <a:pt x="4438" y="5276"/>
                    <a:pt x="2818" y="275"/>
                  </a:cubicBezTo>
                  <a:lnTo>
                    <a:pt x="2818" y="275"/>
                  </a:lnTo>
                  <a:cubicBezTo>
                    <a:pt x="3153" y="473"/>
                    <a:pt x="3483" y="678"/>
                    <a:pt x="3810" y="886"/>
                  </a:cubicBezTo>
                  <a:cubicBezTo>
                    <a:pt x="5355" y="6731"/>
                    <a:pt x="6899" y="12578"/>
                    <a:pt x="8444" y="18424"/>
                  </a:cubicBezTo>
                  <a:cubicBezTo>
                    <a:pt x="9074" y="12365"/>
                    <a:pt x="7674" y="6387"/>
                    <a:pt x="4431" y="1283"/>
                  </a:cubicBezTo>
                  <a:lnTo>
                    <a:pt x="4431" y="1283"/>
                  </a:lnTo>
                  <a:cubicBezTo>
                    <a:pt x="5318" y="1865"/>
                    <a:pt x="6185" y="2477"/>
                    <a:pt x="7029" y="3116"/>
                  </a:cubicBezTo>
                  <a:cubicBezTo>
                    <a:pt x="7370" y="6279"/>
                    <a:pt x="8143" y="9393"/>
                    <a:pt x="9319" y="12349"/>
                  </a:cubicBezTo>
                  <a:cubicBezTo>
                    <a:pt x="9536" y="14885"/>
                    <a:pt x="9873" y="17411"/>
                    <a:pt x="10330" y="19914"/>
                  </a:cubicBezTo>
                  <a:cubicBezTo>
                    <a:pt x="10557" y="18397"/>
                    <a:pt x="10695" y="16925"/>
                    <a:pt x="10744" y="15475"/>
                  </a:cubicBezTo>
                  <a:cubicBezTo>
                    <a:pt x="10887" y="15757"/>
                    <a:pt x="11036" y="16036"/>
                    <a:pt x="11189" y="16314"/>
                  </a:cubicBezTo>
                  <a:cubicBezTo>
                    <a:pt x="11313" y="18243"/>
                    <a:pt x="11600" y="20164"/>
                    <a:pt x="12057" y="22042"/>
                  </a:cubicBezTo>
                  <a:cubicBezTo>
                    <a:pt x="13012" y="17137"/>
                    <a:pt x="13063" y="12515"/>
                    <a:pt x="12150" y="7658"/>
                  </a:cubicBezTo>
                  <a:lnTo>
                    <a:pt x="12150" y="7658"/>
                  </a:lnTo>
                  <a:cubicBezTo>
                    <a:pt x="12614" y="8141"/>
                    <a:pt x="13069" y="8634"/>
                    <a:pt x="13511" y="9134"/>
                  </a:cubicBezTo>
                  <a:cubicBezTo>
                    <a:pt x="12612" y="14654"/>
                    <a:pt x="13146" y="20399"/>
                    <a:pt x="15048" y="25657"/>
                  </a:cubicBezTo>
                  <a:cubicBezTo>
                    <a:pt x="14980" y="20053"/>
                    <a:pt x="14748" y="14710"/>
                    <a:pt x="13598" y="9237"/>
                  </a:cubicBezTo>
                  <a:lnTo>
                    <a:pt x="13598" y="9237"/>
                  </a:lnTo>
                  <a:cubicBezTo>
                    <a:pt x="14049" y="9750"/>
                    <a:pt x="14490" y="10272"/>
                    <a:pt x="14917" y="10804"/>
                  </a:cubicBezTo>
                  <a:cubicBezTo>
                    <a:pt x="14399" y="15546"/>
                    <a:pt x="15282" y="20434"/>
                    <a:pt x="17431" y="24694"/>
                  </a:cubicBezTo>
                  <a:cubicBezTo>
                    <a:pt x="17237" y="20124"/>
                    <a:pt x="16300" y="15504"/>
                    <a:pt x="15131" y="11070"/>
                  </a:cubicBezTo>
                  <a:lnTo>
                    <a:pt x="15131" y="11070"/>
                  </a:lnTo>
                  <a:cubicBezTo>
                    <a:pt x="15892" y="12031"/>
                    <a:pt x="16611" y="13017"/>
                    <a:pt x="17291" y="14029"/>
                  </a:cubicBezTo>
                  <a:cubicBezTo>
                    <a:pt x="17612" y="20157"/>
                    <a:pt x="19046" y="26223"/>
                    <a:pt x="21510" y="31842"/>
                  </a:cubicBezTo>
                  <a:cubicBezTo>
                    <a:pt x="21566" y="26386"/>
                    <a:pt x="20626" y="21017"/>
                    <a:pt x="18552" y="16022"/>
                  </a:cubicBezTo>
                  <a:lnTo>
                    <a:pt x="18552" y="16022"/>
                  </a:lnTo>
                  <a:cubicBezTo>
                    <a:pt x="19004" y="16778"/>
                    <a:pt x="19434" y="17546"/>
                    <a:pt x="19841" y="18327"/>
                  </a:cubicBezTo>
                  <a:cubicBezTo>
                    <a:pt x="21555" y="24098"/>
                    <a:pt x="23268" y="29868"/>
                    <a:pt x="24982" y="35638"/>
                  </a:cubicBezTo>
                  <a:cubicBezTo>
                    <a:pt x="25129" y="31318"/>
                    <a:pt x="24308" y="27047"/>
                    <a:pt x="22739" y="23044"/>
                  </a:cubicBezTo>
                  <a:lnTo>
                    <a:pt x="22739" y="23044"/>
                  </a:lnTo>
                  <a:cubicBezTo>
                    <a:pt x="23663" y="24486"/>
                    <a:pt x="24707" y="25855"/>
                    <a:pt x="25856" y="27131"/>
                  </a:cubicBezTo>
                  <a:cubicBezTo>
                    <a:pt x="25208" y="24611"/>
                    <a:pt x="24202" y="22199"/>
                    <a:pt x="22725" y="20135"/>
                  </a:cubicBezTo>
                  <a:lnTo>
                    <a:pt x="22725" y="20135"/>
                  </a:lnTo>
                  <a:cubicBezTo>
                    <a:pt x="23996" y="21150"/>
                    <a:pt x="25382" y="22024"/>
                    <a:pt x="26856" y="22716"/>
                  </a:cubicBezTo>
                  <a:cubicBezTo>
                    <a:pt x="24110" y="19437"/>
                    <a:pt x="21232" y="16607"/>
                    <a:pt x="17980" y="13900"/>
                  </a:cubicBezTo>
                  <a:cubicBezTo>
                    <a:pt x="17625" y="13305"/>
                    <a:pt x="17253" y="12716"/>
                    <a:pt x="16868" y="12139"/>
                  </a:cubicBezTo>
                  <a:lnTo>
                    <a:pt x="16868" y="12139"/>
                  </a:lnTo>
                  <a:cubicBezTo>
                    <a:pt x="19774" y="14778"/>
                    <a:pt x="23261" y="16774"/>
                    <a:pt x="27018" y="17913"/>
                  </a:cubicBezTo>
                  <a:cubicBezTo>
                    <a:pt x="23190" y="14765"/>
                    <a:pt x="19223" y="12028"/>
                    <a:pt x="14979" y="9518"/>
                  </a:cubicBezTo>
                  <a:cubicBezTo>
                    <a:pt x="14382" y="8748"/>
                    <a:pt x="13758" y="8000"/>
                    <a:pt x="13112" y="7271"/>
                  </a:cubicBezTo>
                  <a:lnTo>
                    <a:pt x="13112" y="7271"/>
                  </a:lnTo>
                  <a:cubicBezTo>
                    <a:pt x="16060" y="9622"/>
                    <a:pt x="19500" y="11358"/>
                    <a:pt x="23149" y="12309"/>
                  </a:cubicBezTo>
                  <a:cubicBezTo>
                    <a:pt x="19301" y="9693"/>
                    <a:pt x="15681" y="7346"/>
                    <a:pt x="11449" y="5499"/>
                  </a:cubicBezTo>
                  <a:cubicBezTo>
                    <a:pt x="11196" y="5244"/>
                    <a:pt x="10941" y="4994"/>
                    <a:pt x="10681" y="4744"/>
                  </a:cubicBezTo>
                  <a:lnTo>
                    <a:pt x="10681" y="4744"/>
                  </a:lnTo>
                  <a:cubicBezTo>
                    <a:pt x="13510" y="6391"/>
                    <a:pt x="16657" y="7487"/>
                    <a:pt x="19900" y="7920"/>
                  </a:cubicBezTo>
                  <a:cubicBezTo>
                    <a:pt x="15782" y="5283"/>
                    <a:pt x="11344" y="2969"/>
                    <a:pt x="6719" y="1365"/>
                  </a:cubicBezTo>
                  <a:cubicBezTo>
                    <a:pt x="6459" y="1168"/>
                    <a:pt x="6195" y="974"/>
                    <a:pt x="5932" y="783"/>
                  </a:cubicBezTo>
                  <a:lnTo>
                    <a:pt x="5932" y="783"/>
                  </a:lnTo>
                  <a:cubicBezTo>
                    <a:pt x="9762" y="2262"/>
                    <a:pt x="13864" y="3039"/>
                    <a:pt x="17970" y="3049"/>
                  </a:cubicBezTo>
                  <a:cubicBezTo>
                    <a:pt x="15366" y="1796"/>
                    <a:pt x="12765" y="740"/>
                    <a:pt x="10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0" name="Google Shape;3600;p17"/>
            <p:cNvSpPr/>
            <p:nvPr/>
          </p:nvSpPr>
          <p:spPr>
            <a:xfrm>
              <a:off x="0" y="71"/>
              <a:ext cx="334961" cy="895975"/>
            </a:xfrm>
            <a:custGeom>
              <a:avLst/>
              <a:gdLst/>
              <a:ahLst/>
              <a:cxnLst/>
              <a:rect l="l" t="t" r="r" b="b"/>
              <a:pathLst>
                <a:path w="14074" h="37646" extrusionOk="0">
                  <a:moveTo>
                    <a:pt x="932" y="1"/>
                  </a:moveTo>
                  <a:cubicBezTo>
                    <a:pt x="2377" y="349"/>
                    <a:pt x="3852" y="675"/>
                    <a:pt x="5386" y="980"/>
                  </a:cubicBezTo>
                  <a:cubicBezTo>
                    <a:pt x="4745" y="634"/>
                    <a:pt x="4092" y="307"/>
                    <a:pt x="3432" y="1"/>
                  </a:cubicBezTo>
                  <a:close/>
                  <a:moveTo>
                    <a:pt x="222" y="658"/>
                  </a:moveTo>
                  <a:lnTo>
                    <a:pt x="222" y="2790"/>
                  </a:lnTo>
                  <a:cubicBezTo>
                    <a:pt x="2422" y="3568"/>
                    <a:pt x="4702" y="4120"/>
                    <a:pt x="7013" y="4425"/>
                  </a:cubicBezTo>
                  <a:cubicBezTo>
                    <a:pt x="4793" y="2978"/>
                    <a:pt x="2550" y="1693"/>
                    <a:pt x="222" y="658"/>
                  </a:cubicBezTo>
                  <a:close/>
                  <a:moveTo>
                    <a:pt x="222" y="3624"/>
                  </a:moveTo>
                  <a:lnTo>
                    <a:pt x="222" y="5657"/>
                  </a:lnTo>
                  <a:cubicBezTo>
                    <a:pt x="2658" y="7407"/>
                    <a:pt x="5404" y="8727"/>
                    <a:pt x="8300" y="9505"/>
                  </a:cubicBezTo>
                  <a:cubicBezTo>
                    <a:pt x="5765" y="7375"/>
                    <a:pt x="3062" y="5374"/>
                    <a:pt x="222" y="3624"/>
                  </a:cubicBezTo>
                  <a:close/>
                  <a:moveTo>
                    <a:pt x="224" y="6005"/>
                  </a:moveTo>
                  <a:lnTo>
                    <a:pt x="224" y="7684"/>
                  </a:lnTo>
                  <a:cubicBezTo>
                    <a:pt x="277" y="7754"/>
                    <a:pt x="333" y="7821"/>
                    <a:pt x="385" y="7891"/>
                  </a:cubicBezTo>
                  <a:cubicBezTo>
                    <a:pt x="329" y="8050"/>
                    <a:pt x="279" y="8212"/>
                    <a:pt x="224" y="8372"/>
                  </a:cubicBezTo>
                  <a:lnTo>
                    <a:pt x="224" y="16444"/>
                  </a:lnTo>
                  <a:cubicBezTo>
                    <a:pt x="668" y="13765"/>
                    <a:pt x="811" y="11064"/>
                    <a:pt x="651" y="8250"/>
                  </a:cubicBezTo>
                  <a:lnTo>
                    <a:pt x="651" y="8250"/>
                  </a:lnTo>
                  <a:cubicBezTo>
                    <a:pt x="1050" y="8789"/>
                    <a:pt x="1437" y="9335"/>
                    <a:pt x="1811" y="9890"/>
                  </a:cubicBezTo>
                  <a:cubicBezTo>
                    <a:pt x="210" y="15247"/>
                    <a:pt x="1" y="21014"/>
                    <a:pt x="1210" y="26472"/>
                  </a:cubicBezTo>
                  <a:cubicBezTo>
                    <a:pt x="1866" y="20904"/>
                    <a:pt x="2322" y="15578"/>
                    <a:pt x="1887" y="10001"/>
                  </a:cubicBezTo>
                  <a:lnTo>
                    <a:pt x="1887" y="10001"/>
                  </a:lnTo>
                  <a:cubicBezTo>
                    <a:pt x="2267" y="10567"/>
                    <a:pt x="2637" y="11143"/>
                    <a:pt x="2992" y="11724"/>
                  </a:cubicBezTo>
                  <a:cubicBezTo>
                    <a:pt x="1869" y="16361"/>
                    <a:pt x="2114" y="21322"/>
                    <a:pt x="3699" y="25820"/>
                  </a:cubicBezTo>
                  <a:cubicBezTo>
                    <a:pt x="4093" y="21265"/>
                    <a:pt x="3758" y="16563"/>
                    <a:pt x="3171" y="12014"/>
                  </a:cubicBezTo>
                  <a:lnTo>
                    <a:pt x="3171" y="12014"/>
                  </a:lnTo>
                  <a:cubicBezTo>
                    <a:pt x="3800" y="13064"/>
                    <a:pt x="4388" y="14135"/>
                    <a:pt x="4930" y="15227"/>
                  </a:cubicBezTo>
                  <a:cubicBezTo>
                    <a:pt x="4460" y="21344"/>
                    <a:pt x="5103" y="27545"/>
                    <a:pt x="6824" y="33432"/>
                  </a:cubicBezTo>
                  <a:cubicBezTo>
                    <a:pt x="7581" y="28028"/>
                    <a:pt x="7339" y="22586"/>
                    <a:pt x="5925" y="17364"/>
                  </a:cubicBezTo>
                  <a:lnTo>
                    <a:pt x="5925" y="17364"/>
                  </a:lnTo>
                  <a:cubicBezTo>
                    <a:pt x="6276" y="18171"/>
                    <a:pt x="6605" y="18990"/>
                    <a:pt x="6908" y="19816"/>
                  </a:cubicBezTo>
                  <a:lnTo>
                    <a:pt x="9779" y="37645"/>
                  </a:lnTo>
                  <a:cubicBezTo>
                    <a:pt x="10481" y="33380"/>
                    <a:pt x="10216" y="29037"/>
                    <a:pt x="9174" y="24865"/>
                  </a:cubicBezTo>
                  <a:lnTo>
                    <a:pt x="9174" y="24865"/>
                  </a:lnTo>
                  <a:cubicBezTo>
                    <a:pt x="9907" y="26416"/>
                    <a:pt x="10765" y="27909"/>
                    <a:pt x="11740" y="29320"/>
                  </a:cubicBezTo>
                  <a:cubicBezTo>
                    <a:pt x="11421" y="26739"/>
                    <a:pt x="10735" y="24218"/>
                    <a:pt x="9536" y="21979"/>
                  </a:cubicBezTo>
                  <a:lnTo>
                    <a:pt x="9536" y="21979"/>
                  </a:lnTo>
                  <a:cubicBezTo>
                    <a:pt x="10660" y="23155"/>
                    <a:pt x="11924" y="24195"/>
                    <a:pt x="13294" y="25073"/>
                  </a:cubicBezTo>
                  <a:cubicBezTo>
                    <a:pt x="10995" y="21466"/>
                    <a:pt x="8505" y="18291"/>
                    <a:pt x="5629" y="15188"/>
                  </a:cubicBezTo>
                  <a:cubicBezTo>
                    <a:pt x="5349" y="14553"/>
                    <a:pt x="5057" y="13923"/>
                    <a:pt x="4751" y="13299"/>
                  </a:cubicBezTo>
                  <a:lnTo>
                    <a:pt x="4751" y="13299"/>
                  </a:lnTo>
                  <a:cubicBezTo>
                    <a:pt x="7293" y="16289"/>
                    <a:pt x="10497" y="18719"/>
                    <a:pt x="14074" y="20331"/>
                  </a:cubicBezTo>
                  <a:cubicBezTo>
                    <a:pt x="10682" y="16716"/>
                    <a:pt x="7100" y="13493"/>
                    <a:pt x="3214" y="10455"/>
                  </a:cubicBezTo>
                  <a:cubicBezTo>
                    <a:pt x="2721" y="9616"/>
                    <a:pt x="2201" y="8793"/>
                    <a:pt x="1654" y="7987"/>
                  </a:cubicBezTo>
                  <a:lnTo>
                    <a:pt x="1654" y="7987"/>
                  </a:lnTo>
                  <a:cubicBezTo>
                    <a:pt x="4275" y="10698"/>
                    <a:pt x="7463" y="12862"/>
                    <a:pt x="10960" y="14275"/>
                  </a:cubicBezTo>
                  <a:cubicBezTo>
                    <a:pt x="7480" y="11188"/>
                    <a:pt x="4190" y="8393"/>
                    <a:pt x="232" y="6016"/>
                  </a:cubicBezTo>
                  <a:cubicBezTo>
                    <a:pt x="229" y="6014"/>
                    <a:pt x="225" y="6008"/>
                    <a:pt x="224" y="6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01" name="Google Shape;3601;p17"/>
          <p:cNvSpPr/>
          <p:nvPr/>
        </p:nvSpPr>
        <p:spPr>
          <a:xfrm rot="-5400000" flipH="1">
            <a:off x="8597350" y="1409775"/>
            <a:ext cx="906400" cy="186900"/>
          </a:xfrm>
          <a:custGeom>
            <a:avLst/>
            <a:gdLst/>
            <a:ahLst/>
            <a:cxnLst/>
            <a:rect l="l" t="t" r="r" b="b"/>
            <a:pathLst>
              <a:path w="36256" h="7476" extrusionOk="0">
                <a:moveTo>
                  <a:pt x="11100" y="1"/>
                </a:moveTo>
                <a:lnTo>
                  <a:pt x="11100" y="1"/>
                </a:lnTo>
                <a:cubicBezTo>
                  <a:pt x="13687" y="2953"/>
                  <a:pt x="16946" y="5309"/>
                  <a:pt x="20548" y="6869"/>
                </a:cubicBezTo>
                <a:cubicBezTo>
                  <a:pt x="19863" y="6757"/>
                  <a:pt x="19175" y="6660"/>
                  <a:pt x="18485" y="6580"/>
                </a:cubicBezTo>
                <a:cubicBezTo>
                  <a:pt x="14679" y="4730"/>
                  <a:pt x="10913" y="3276"/>
                  <a:pt x="6794" y="2129"/>
                </a:cubicBezTo>
                <a:lnTo>
                  <a:pt x="6794" y="2129"/>
                </a:lnTo>
                <a:cubicBezTo>
                  <a:pt x="8034" y="3184"/>
                  <a:pt x="9399" y="4088"/>
                  <a:pt x="10850" y="4827"/>
                </a:cubicBezTo>
                <a:cubicBezTo>
                  <a:pt x="9679" y="4594"/>
                  <a:pt x="8480" y="4489"/>
                  <a:pt x="7273" y="4489"/>
                </a:cubicBezTo>
                <a:cubicBezTo>
                  <a:pt x="5913" y="4489"/>
                  <a:pt x="4542" y="4623"/>
                  <a:pt x="3186" y="4861"/>
                </a:cubicBezTo>
                <a:cubicBezTo>
                  <a:pt x="4820" y="5380"/>
                  <a:pt x="6497" y="5766"/>
                  <a:pt x="8195" y="6014"/>
                </a:cubicBezTo>
                <a:cubicBezTo>
                  <a:pt x="5409" y="6158"/>
                  <a:pt x="2652" y="6637"/>
                  <a:pt x="0" y="7476"/>
                </a:cubicBezTo>
                <a:lnTo>
                  <a:pt x="8092" y="7476"/>
                </a:lnTo>
                <a:cubicBezTo>
                  <a:pt x="9955" y="7220"/>
                  <a:pt x="11821" y="6966"/>
                  <a:pt x="13683" y="6709"/>
                </a:cubicBezTo>
                <a:cubicBezTo>
                  <a:pt x="14562" y="6758"/>
                  <a:pt x="15440" y="6834"/>
                  <a:pt x="16315" y="6934"/>
                </a:cubicBezTo>
                <a:cubicBezTo>
                  <a:pt x="14541" y="6990"/>
                  <a:pt x="12784" y="7174"/>
                  <a:pt x="11047" y="7476"/>
                </a:cubicBezTo>
                <a:lnTo>
                  <a:pt x="18076" y="7476"/>
                </a:lnTo>
                <a:cubicBezTo>
                  <a:pt x="18267" y="7404"/>
                  <a:pt x="18458" y="7334"/>
                  <a:pt x="18648" y="7261"/>
                </a:cubicBezTo>
                <a:cubicBezTo>
                  <a:pt x="19046" y="7327"/>
                  <a:pt x="19440" y="7401"/>
                  <a:pt x="19835" y="7476"/>
                </a:cubicBezTo>
                <a:lnTo>
                  <a:pt x="23669" y="7476"/>
                </a:lnTo>
                <a:cubicBezTo>
                  <a:pt x="19645" y="4658"/>
                  <a:pt x="15531" y="2181"/>
                  <a:pt x="11100" y="1"/>
                </a:cubicBezTo>
                <a:close/>
                <a:moveTo>
                  <a:pt x="17804" y="1212"/>
                </a:moveTo>
                <a:lnTo>
                  <a:pt x="17804" y="1212"/>
                </a:lnTo>
                <a:cubicBezTo>
                  <a:pt x="19826" y="3716"/>
                  <a:pt x="22307" y="5840"/>
                  <a:pt x="25078" y="7476"/>
                </a:cubicBezTo>
                <a:lnTo>
                  <a:pt x="26977" y="7476"/>
                </a:lnTo>
                <a:cubicBezTo>
                  <a:pt x="24098" y="5136"/>
                  <a:pt x="21065" y="3206"/>
                  <a:pt x="17804" y="1212"/>
                </a:cubicBezTo>
                <a:close/>
                <a:moveTo>
                  <a:pt x="23141" y="2363"/>
                </a:moveTo>
                <a:lnTo>
                  <a:pt x="23141" y="2363"/>
                </a:lnTo>
                <a:cubicBezTo>
                  <a:pt x="24321" y="4251"/>
                  <a:pt x="25761" y="5972"/>
                  <a:pt x="27398" y="7476"/>
                </a:cubicBezTo>
                <a:lnTo>
                  <a:pt x="30080" y="7476"/>
                </a:lnTo>
                <a:cubicBezTo>
                  <a:pt x="27876" y="5622"/>
                  <a:pt x="25537" y="3920"/>
                  <a:pt x="23141" y="2363"/>
                </a:cubicBezTo>
                <a:close/>
                <a:moveTo>
                  <a:pt x="28376" y="2113"/>
                </a:moveTo>
                <a:lnTo>
                  <a:pt x="28376" y="2113"/>
                </a:lnTo>
                <a:cubicBezTo>
                  <a:pt x="29231" y="3991"/>
                  <a:pt x="30264" y="5788"/>
                  <a:pt x="31449" y="7476"/>
                </a:cubicBezTo>
                <a:lnTo>
                  <a:pt x="33931" y="7476"/>
                </a:lnTo>
                <a:cubicBezTo>
                  <a:pt x="32271" y="5563"/>
                  <a:pt x="30397" y="3806"/>
                  <a:pt x="28376" y="2113"/>
                </a:cubicBezTo>
                <a:close/>
                <a:moveTo>
                  <a:pt x="32147" y="2665"/>
                </a:moveTo>
                <a:lnTo>
                  <a:pt x="32147" y="2665"/>
                </a:lnTo>
                <a:cubicBezTo>
                  <a:pt x="33050" y="4346"/>
                  <a:pt x="33950" y="5935"/>
                  <a:pt x="34882" y="7476"/>
                </a:cubicBezTo>
                <a:lnTo>
                  <a:pt x="36255" y="7476"/>
                </a:lnTo>
                <a:cubicBezTo>
                  <a:pt x="35022" y="5765"/>
                  <a:pt x="33648" y="4151"/>
                  <a:pt x="32147" y="26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2" name="Google Shape;3602;p17"/>
          <p:cNvSpPr/>
          <p:nvPr/>
        </p:nvSpPr>
        <p:spPr>
          <a:xfrm rot="10800000" flipH="1">
            <a:off x="5256475" y="0"/>
            <a:ext cx="1000175" cy="132100"/>
          </a:xfrm>
          <a:custGeom>
            <a:avLst/>
            <a:gdLst/>
            <a:ahLst/>
            <a:cxnLst/>
            <a:rect l="l" t="t" r="r" b="b"/>
            <a:pathLst>
              <a:path w="40007" h="5284" extrusionOk="0">
                <a:moveTo>
                  <a:pt x="996" y="3179"/>
                </a:moveTo>
                <a:cubicBezTo>
                  <a:pt x="669" y="3179"/>
                  <a:pt x="337" y="3203"/>
                  <a:pt x="0" y="3253"/>
                </a:cubicBezTo>
                <a:cubicBezTo>
                  <a:pt x="622" y="4029"/>
                  <a:pt x="1418" y="4703"/>
                  <a:pt x="2310" y="5280"/>
                </a:cubicBezTo>
                <a:lnTo>
                  <a:pt x="6362" y="5280"/>
                </a:lnTo>
                <a:cubicBezTo>
                  <a:pt x="5808" y="4867"/>
                  <a:pt x="5212" y="4507"/>
                  <a:pt x="4637" y="4188"/>
                </a:cubicBezTo>
                <a:cubicBezTo>
                  <a:pt x="3479" y="3545"/>
                  <a:pt x="2271" y="3179"/>
                  <a:pt x="996" y="3179"/>
                </a:cubicBezTo>
                <a:close/>
                <a:moveTo>
                  <a:pt x="10967" y="1161"/>
                </a:moveTo>
                <a:lnTo>
                  <a:pt x="10967" y="1161"/>
                </a:lnTo>
                <a:cubicBezTo>
                  <a:pt x="11540" y="2683"/>
                  <a:pt x="12446" y="4080"/>
                  <a:pt x="13571" y="5280"/>
                </a:cubicBezTo>
                <a:lnTo>
                  <a:pt x="16248" y="5280"/>
                </a:lnTo>
                <a:cubicBezTo>
                  <a:pt x="15980" y="4906"/>
                  <a:pt x="15687" y="4536"/>
                  <a:pt x="15354" y="4139"/>
                </a:cubicBezTo>
                <a:cubicBezTo>
                  <a:pt x="14237" y="2811"/>
                  <a:pt x="12561" y="1848"/>
                  <a:pt x="10967" y="1161"/>
                </a:cubicBezTo>
                <a:close/>
                <a:moveTo>
                  <a:pt x="16342" y="655"/>
                </a:moveTo>
                <a:cubicBezTo>
                  <a:pt x="16782" y="2575"/>
                  <a:pt x="17455" y="4091"/>
                  <a:pt x="18191" y="5280"/>
                </a:cubicBezTo>
                <a:lnTo>
                  <a:pt x="21080" y="5280"/>
                </a:lnTo>
                <a:cubicBezTo>
                  <a:pt x="19320" y="2517"/>
                  <a:pt x="16343" y="655"/>
                  <a:pt x="16342" y="655"/>
                </a:cubicBezTo>
                <a:close/>
                <a:moveTo>
                  <a:pt x="20542" y="202"/>
                </a:moveTo>
                <a:cubicBezTo>
                  <a:pt x="21049" y="2257"/>
                  <a:pt x="21785" y="3929"/>
                  <a:pt x="22600" y="5280"/>
                </a:cubicBezTo>
                <a:lnTo>
                  <a:pt x="26254" y="5280"/>
                </a:lnTo>
                <a:cubicBezTo>
                  <a:pt x="23925" y="1929"/>
                  <a:pt x="20542" y="202"/>
                  <a:pt x="20542" y="202"/>
                </a:cubicBezTo>
                <a:close/>
                <a:moveTo>
                  <a:pt x="26042" y="1"/>
                </a:moveTo>
                <a:lnTo>
                  <a:pt x="26042" y="1"/>
                </a:lnTo>
                <a:cubicBezTo>
                  <a:pt x="26518" y="2071"/>
                  <a:pt x="27163" y="3814"/>
                  <a:pt x="27884" y="5280"/>
                </a:cubicBezTo>
                <a:lnTo>
                  <a:pt x="31696" y="5280"/>
                </a:lnTo>
                <a:cubicBezTo>
                  <a:pt x="29283" y="1864"/>
                  <a:pt x="26042" y="1"/>
                  <a:pt x="26042" y="1"/>
                </a:cubicBezTo>
                <a:close/>
                <a:moveTo>
                  <a:pt x="33919" y="2550"/>
                </a:moveTo>
                <a:lnTo>
                  <a:pt x="33919" y="2550"/>
                </a:lnTo>
                <a:cubicBezTo>
                  <a:pt x="34003" y="3530"/>
                  <a:pt x="34135" y="4438"/>
                  <a:pt x="34302" y="5280"/>
                </a:cubicBezTo>
                <a:lnTo>
                  <a:pt x="36203" y="5280"/>
                </a:lnTo>
                <a:cubicBezTo>
                  <a:pt x="35067" y="3503"/>
                  <a:pt x="33919" y="2550"/>
                  <a:pt x="33919" y="2550"/>
                </a:cubicBezTo>
                <a:close/>
                <a:moveTo>
                  <a:pt x="37300" y="2702"/>
                </a:moveTo>
                <a:lnTo>
                  <a:pt x="37300" y="2702"/>
                </a:lnTo>
                <a:cubicBezTo>
                  <a:pt x="37409" y="3601"/>
                  <a:pt x="37567" y="4461"/>
                  <a:pt x="37763" y="5280"/>
                </a:cubicBezTo>
                <a:lnTo>
                  <a:pt x="40006" y="5280"/>
                </a:lnTo>
                <a:cubicBezTo>
                  <a:pt x="38591" y="3611"/>
                  <a:pt x="37301" y="2702"/>
                  <a:pt x="37300" y="2702"/>
                </a:cubicBezTo>
                <a:close/>
                <a:moveTo>
                  <a:pt x="6234" y="1042"/>
                </a:moveTo>
                <a:lnTo>
                  <a:pt x="6234" y="1042"/>
                </a:lnTo>
                <a:cubicBezTo>
                  <a:pt x="6724" y="2638"/>
                  <a:pt x="7625" y="4094"/>
                  <a:pt x="8795" y="5283"/>
                </a:cubicBezTo>
                <a:lnTo>
                  <a:pt x="11511" y="5283"/>
                </a:lnTo>
                <a:lnTo>
                  <a:pt x="11511" y="5280"/>
                </a:lnTo>
                <a:cubicBezTo>
                  <a:pt x="11106" y="4779"/>
                  <a:pt x="10651" y="4315"/>
                  <a:pt x="10154" y="3894"/>
                </a:cubicBezTo>
                <a:cubicBezTo>
                  <a:pt x="8885" y="2825"/>
                  <a:pt x="7691" y="1835"/>
                  <a:pt x="6234" y="10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3" name="Google Shape;3603;p17"/>
          <p:cNvSpPr/>
          <p:nvPr/>
        </p:nvSpPr>
        <p:spPr>
          <a:xfrm rot="10800000" flipH="1">
            <a:off x="5392675" y="75"/>
            <a:ext cx="1172075" cy="345575"/>
          </a:xfrm>
          <a:custGeom>
            <a:avLst/>
            <a:gdLst/>
            <a:ahLst/>
            <a:cxnLst/>
            <a:rect l="l" t="t" r="r" b="b"/>
            <a:pathLst>
              <a:path w="46883" h="13823" extrusionOk="0">
                <a:moveTo>
                  <a:pt x="15609" y="0"/>
                </a:moveTo>
                <a:lnTo>
                  <a:pt x="15609" y="0"/>
                </a:lnTo>
                <a:cubicBezTo>
                  <a:pt x="15642" y="3127"/>
                  <a:pt x="17179" y="6195"/>
                  <a:pt x="19638" y="8121"/>
                </a:cubicBezTo>
                <a:cubicBezTo>
                  <a:pt x="18357" y="7626"/>
                  <a:pt x="17065" y="7158"/>
                  <a:pt x="15761" y="6721"/>
                </a:cubicBezTo>
                <a:cubicBezTo>
                  <a:pt x="15500" y="5135"/>
                  <a:pt x="14311" y="3715"/>
                  <a:pt x="13184" y="2567"/>
                </a:cubicBezTo>
                <a:cubicBezTo>
                  <a:pt x="12018" y="1379"/>
                  <a:pt x="10649" y="589"/>
                  <a:pt x="9002" y="357"/>
                </a:cubicBezTo>
                <a:lnTo>
                  <a:pt x="9002" y="357"/>
                </a:lnTo>
                <a:cubicBezTo>
                  <a:pt x="10046" y="2889"/>
                  <a:pt x="12539" y="5077"/>
                  <a:pt x="15011" y="6469"/>
                </a:cubicBezTo>
                <a:cubicBezTo>
                  <a:pt x="13287" y="5908"/>
                  <a:pt x="11546" y="5400"/>
                  <a:pt x="9790" y="4944"/>
                </a:cubicBezTo>
                <a:cubicBezTo>
                  <a:pt x="7982" y="3145"/>
                  <a:pt x="5499" y="2701"/>
                  <a:pt x="3486" y="2701"/>
                </a:cubicBezTo>
                <a:cubicBezTo>
                  <a:pt x="1518" y="2701"/>
                  <a:pt x="0" y="3125"/>
                  <a:pt x="0" y="3125"/>
                </a:cubicBezTo>
                <a:cubicBezTo>
                  <a:pt x="2421" y="5138"/>
                  <a:pt x="4927" y="5640"/>
                  <a:pt x="6824" y="5640"/>
                </a:cubicBezTo>
                <a:cubicBezTo>
                  <a:pt x="8196" y="5640"/>
                  <a:pt x="9248" y="5378"/>
                  <a:pt x="9720" y="5235"/>
                </a:cubicBezTo>
                <a:cubicBezTo>
                  <a:pt x="11624" y="5730"/>
                  <a:pt x="13509" y="6288"/>
                  <a:pt x="15374" y="6906"/>
                </a:cubicBezTo>
                <a:cubicBezTo>
                  <a:pt x="12701" y="6927"/>
                  <a:pt x="10272" y="7194"/>
                  <a:pt x="7748" y="8113"/>
                </a:cubicBezTo>
                <a:cubicBezTo>
                  <a:pt x="8623" y="8412"/>
                  <a:pt x="9546" y="8557"/>
                  <a:pt x="10470" y="8557"/>
                </a:cubicBezTo>
                <a:cubicBezTo>
                  <a:pt x="12268" y="8557"/>
                  <a:pt x="14069" y="8006"/>
                  <a:pt x="15532" y="6959"/>
                </a:cubicBezTo>
                <a:cubicBezTo>
                  <a:pt x="17007" y="7452"/>
                  <a:pt x="18471" y="7983"/>
                  <a:pt x="19920" y="8550"/>
                </a:cubicBezTo>
                <a:cubicBezTo>
                  <a:pt x="19639" y="8530"/>
                  <a:pt x="19359" y="8520"/>
                  <a:pt x="19082" y="8520"/>
                </a:cubicBezTo>
                <a:cubicBezTo>
                  <a:pt x="16184" y="8520"/>
                  <a:pt x="13470" y="9587"/>
                  <a:pt x="11395" y="11666"/>
                </a:cubicBezTo>
                <a:cubicBezTo>
                  <a:pt x="12088" y="11865"/>
                  <a:pt x="12809" y="11963"/>
                  <a:pt x="13530" y="11963"/>
                </a:cubicBezTo>
                <a:cubicBezTo>
                  <a:pt x="14435" y="11963"/>
                  <a:pt x="15341" y="11808"/>
                  <a:pt x="16192" y="11499"/>
                </a:cubicBezTo>
                <a:cubicBezTo>
                  <a:pt x="17714" y="10947"/>
                  <a:pt x="19055" y="9906"/>
                  <a:pt x="19969" y="8569"/>
                </a:cubicBezTo>
                <a:cubicBezTo>
                  <a:pt x="21370" y="9117"/>
                  <a:pt x="22760" y="9701"/>
                  <a:pt x="24132" y="10320"/>
                </a:cubicBezTo>
                <a:cubicBezTo>
                  <a:pt x="23851" y="10284"/>
                  <a:pt x="23575" y="10266"/>
                  <a:pt x="23305" y="10266"/>
                </a:cubicBezTo>
                <a:cubicBezTo>
                  <a:pt x="20215" y="10266"/>
                  <a:pt x="17896" y="12534"/>
                  <a:pt x="16825" y="13821"/>
                </a:cubicBezTo>
                <a:lnTo>
                  <a:pt x="21390" y="13821"/>
                </a:lnTo>
                <a:cubicBezTo>
                  <a:pt x="23358" y="12726"/>
                  <a:pt x="24399" y="11038"/>
                  <a:pt x="24664" y="10558"/>
                </a:cubicBezTo>
                <a:cubicBezTo>
                  <a:pt x="25936" y="11140"/>
                  <a:pt x="27192" y="11752"/>
                  <a:pt x="28433" y="12390"/>
                </a:cubicBezTo>
                <a:cubicBezTo>
                  <a:pt x="26694" y="12438"/>
                  <a:pt x="25169" y="13064"/>
                  <a:pt x="23942" y="13822"/>
                </a:cubicBezTo>
                <a:lnTo>
                  <a:pt x="27667" y="13822"/>
                </a:lnTo>
                <a:cubicBezTo>
                  <a:pt x="28185" y="13241"/>
                  <a:pt x="28526" y="12739"/>
                  <a:pt x="28671" y="12514"/>
                </a:cubicBezTo>
                <a:cubicBezTo>
                  <a:pt x="29490" y="12938"/>
                  <a:pt x="30302" y="13376"/>
                  <a:pt x="31108" y="13822"/>
                </a:cubicBezTo>
                <a:lnTo>
                  <a:pt x="31722" y="13822"/>
                </a:lnTo>
                <a:cubicBezTo>
                  <a:pt x="30753" y="13277"/>
                  <a:pt x="29776" y="12745"/>
                  <a:pt x="28788" y="12235"/>
                </a:cubicBezTo>
                <a:cubicBezTo>
                  <a:pt x="30021" y="7696"/>
                  <a:pt x="25413" y="2496"/>
                  <a:pt x="25413" y="2496"/>
                </a:cubicBezTo>
                <a:lnTo>
                  <a:pt x="25413" y="2496"/>
                </a:lnTo>
                <a:cubicBezTo>
                  <a:pt x="25063" y="8029"/>
                  <a:pt x="27396" y="11028"/>
                  <a:pt x="28353" y="12013"/>
                </a:cubicBezTo>
                <a:cubicBezTo>
                  <a:pt x="27154" y="11399"/>
                  <a:pt x="25940" y="10811"/>
                  <a:pt x="24714" y="10251"/>
                </a:cubicBezTo>
                <a:cubicBezTo>
                  <a:pt x="24493" y="8231"/>
                  <a:pt x="24151" y="7098"/>
                  <a:pt x="23477" y="5554"/>
                </a:cubicBezTo>
                <a:cubicBezTo>
                  <a:pt x="22782" y="3965"/>
                  <a:pt x="21447" y="2565"/>
                  <a:pt x="20113" y="1456"/>
                </a:cubicBezTo>
                <a:lnTo>
                  <a:pt x="20113" y="1456"/>
                </a:lnTo>
                <a:cubicBezTo>
                  <a:pt x="20349" y="4707"/>
                  <a:pt x="22014" y="7858"/>
                  <a:pt x="24387" y="10107"/>
                </a:cubicBezTo>
                <a:cubicBezTo>
                  <a:pt x="22972" y="9468"/>
                  <a:pt x="21541" y="8863"/>
                  <a:pt x="20094" y="8296"/>
                </a:cubicBezTo>
                <a:cubicBezTo>
                  <a:pt x="20020" y="6700"/>
                  <a:pt x="19441" y="5186"/>
                  <a:pt x="18558" y="3846"/>
                </a:cubicBezTo>
                <a:cubicBezTo>
                  <a:pt x="17645" y="2461"/>
                  <a:pt x="16780" y="1175"/>
                  <a:pt x="15609" y="0"/>
                </a:cubicBezTo>
                <a:close/>
                <a:moveTo>
                  <a:pt x="29571" y="3250"/>
                </a:moveTo>
                <a:lnTo>
                  <a:pt x="29571" y="3250"/>
                </a:lnTo>
                <a:cubicBezTo>
                  <a:pt x="29331" y="8627"/>
                  <a:pt x="31180" y="12030"/>
                  <a:pt x="32590" y="13822"/>
                </a:cubicBezTo>
                <a:lnTo>
                  <a:pt x="34251" y="13822"/>
                </a:lnTo>
                <a:cubicBezTo>
                  <a:pt x="34384" y="7816"/>
                  <a:pt x="29572" y="3250"/>
                  <a:pt x="29571" y="3250"/>
                </a:cubicBezTo>
                <a:close/>
                <a:moveTo>
                  <a:pt x="34900" y="4614"/>
                </a:moveTo>
                <a:cubicBezTo>
                  <a:pt x="34658" y="8559"/>
                  <a:pt x="35296" y="11594"/>
                  <a:pt x="36155" y="13822"/>
                </a:cubicBezTo>
                <a:lnTo>
                  <a:pt x="39461" y="13822"/>
                </a:lnTo>
                <a:cubicBezTo>
                  <a:pt x="38633" y="8523"/>
                  <a:pt x="34901" y="4615"/>
                  <a:pt x="34900" y="4614"/>
                </a:cubicBezTo>
                <a:close/>
                <a:moveTo>
                  <a:pt x="41736" y="9291"/>
                </a:moveTo>
                <a:cubicBezTo>
                  <a:pt x="41394" y="10970"/>
                  <a:pt x="41249" y="12481"/>
                  <a:pt x="41230" y="13822"/>
                </a:cubicBezTo>
                <a:lnTo>
                  <a:pt x="43459" y="13822"/>
                </a:lnTo>
                <a:cubicBezTo>
                  <a:pt x="42919" y="11059"/>
                  <a:pt x="41736" y="9291"/>
                  <a:pt x="41736" y="9291"/>
                </a:cubicBezTo>
                <a:close/>
                <a:moveTo>
                  <a:pt x="44935" y="10396"/>
                </a:moveTo>
                <a:cubicBezTo>
                  <a:pt x="44735" y="11585"/>
                  <a:pt x="44641" y="12730"/>
                  <a:pt x="44622" y="13822"/>
                </a:cubicBezTo>
                <a:lnTo>
                  <a:pt x="46882" y="13822"/>
                </a:lnTo>
                <a:cubicBezTo>
                  <a:pt x="45978" y="11708"/>
                  <a:pt x="44935" y="10396"/>
                  <a:pt x="44935" y="103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4" name="Google Shape;3604;p17"/>
          <p:cNvSpPr/>
          <p:nvPr/>
        </p:nvSpPr>
        <p:spPr>
          <a:xfrm rot="10800000" flipH="1">
            <a:off x="2360100" y="-10300"/>
            <a:ext cx="597150" cy="366325"/>
          </a:xfrm>
          <a:custGeom>
            <a:avLst/>
            <a:gdLst/>
            <a:ahLst/>
            <a:cxnLst/>
            <a:rect l="l" t="t" r="r" b="b"/>
            <a:pathLst>
              <a:path w="23886" h="14653" extrusionOk="0">
                <a:moveTo>
                  <a:pt x="14989" y="1"/>
                </a:moveTo>
                <a:cubicBezTo>
                  <a:pt x="14825" y="1"/>
                  <a:pt x="14656" y="36"/>
                  <a:pt x="14484" y="107"/>
                </a:cubicBezTo>
                <a:cubicBezTo>
                  <a:pt x="12557" y="903"/>
                  <a:pt x="10708" y="6214"/>
                  <a:pt x="10484" y="6875"/>
                </a:cubicBezTo>
                <a:cubicBezTo>
                  <a:pt x="9120" y="7664"/>
                  <a:pt x="7788" y="8509"/>
                  <a:pt x="6492" y="9406"/>
                </a:cubicBezTo>
                <a:cubicBezTo>
                  <a:pt x="7866" y="7627"/>
                  <a:pt x="10269" y="4231"/>
                  <a:pt x="9833" y="2820"/>
                </a:cubicBezTo>
                <a:cubicBezTo>
                  <a:pt x="9737" y="2512"/>
                  <a:pt x="9513" y="2300"/>
                  <a:pt x="9182" y="2204"/>
                </a:cubicBezTo>
                <a:cubicBezTo>
                  <a:pt x="9074" y="2173"/>
                  <a:pt x="8967" y="2158"/>
                  <a:pt x="8860" y="2158"/>
                </a:cubicBezTo>
                <a:cubicBezTo>
                  <a:pt x="8629" y="2158"/>
                  <a:pt x="8401" y="2230"/>
                  <a:pt x="8178" y="2373"/>
                </a:cubicBezTo>
                <a:cubicBezTo>
                  <a:pt x="6367" y="3544"/>
                  <a:pt x="5415" y="9478"/>
                  <a:pt x="5299" y="10255"/>
                </a:cubicBezTo>
                <a:cubicBezTo>
                  <a:pt x="4040" y="11177"/>
                  <a:pt x="2821" y="12148"/>
                  <a:pt x="1642" y="13169"/>
                </a:cubicBezTo>
                <a:cubicBezTo>
                  <a:pt x="2814" y="11101"/>
                  <a:pt x="5074" y="6763"/>
                  <a:pt x="4307" y="5294"/>
                </a:cubicBezTo>
                <a:cubicBezTo>
                  <a:pt x="4140" y="4975"/>
                  <a:pt x="3841" y="4795"/>
                  <a:pt x="3442" y="4769"/>
                </a:cubicBezTo>
                <a:cubicBezTo>
                  <a:pt x="3409" y="4767"/>
                  <a:pt x="3377" y="4766"/>
                  <a:pt x="3345" y="4766"/>
                </a:cubicBezTo>
                <a:cubicBezTo>
                  <a:pt x="2958" y="4766"/>
                  <a:pt x="2607" y="4917"/>
                  <a:pt x="2298" y="5218"/>
                </a:cubicBezTo>
                <a:cubicBezTo>
                  <a:pt x="533" y="6933"/>
                  <a:pt x="636" y="13215"/>
                  <a:pt x="657" y="14041"/>
                </a:cubicBezTo>
                <a:cubicBezTo>
                  <a:pt x="435" y="14241"/>
                  <a:pt x="218" y="14448"/>
                  <a:pt x="1" y="14653"/>
                </a:cubicBezTo>
                <a:lnTo>
                  <a:pt x="576" y="14653"/>
                </a:lnTo>
                <a:cubicBezTo>
                  <a:pt x="685" y="14552"/>
                  <a:pt x="792" y="14448"/>
                  <a:pt x="904" y="14347"/>
                </a:cubicBezTo>
                <a:cubicBezTo>
                  <a:pt x="1057" y="14406"/>
                  <a:pt x="1350" y="14514"/>
                  <a:pt x="1737" y="14653"/>
                </a:cubicBezTo>
                <a:lnTo>
                  <a:pt x="11240" y="14653"/>
                </a:lnTo>
                <a:cubicBezTo>
                  <a:pt x="11143" y="14326"/>
                  <a:pt x="10938" y="14046"/>
                  <a:pt x="10634" y="13825"/>
                </a:cubicBezTo>
                <a:cubicBezTo>
                  <a:pt x="9905" y="13292"/>
                  <a:pt x="8636" y="13110"/>
                  <a:pt x="7248" y="13110"/>
                </a:cubicBezTo>
                <a:cubicBezTo>
                  <a:pt x="5126" y="13110"/>
                  <a:pt x="2726" y="13534"/>
                  <a:pt x="1543" y="13772"/>
                </a:cubicBezTo>
                <a:cubicBezTo>
                  <a:pt x="2818" y="12650"/>
                  <a:pt x="4142" y="11586"/>
                  <a:pt x="5511" y="10582"/>
                </a:cubicBezTo>
                <a:cubicBezTo>
                  <a:pt x="6283" y="10869"/>
                  <a:pt x="10977" y="12575"/>
                  <a:pt x="13571" y="12575"/>
                </a:cubicBezTo>
                <a:cubicBezTo>
                  <a:pt x="14144" y="12575"/>
                  <a:pt x="14614" y="12492"/>
                  <a:pt x="14918" y="12291"/>
                </a:cubicBezTo>
                <a:cubicBezTo>
                  <a:pt x="15180" y="12118"/>
                  <a:pt x="15325" y="11861"/>
                  <a:pt x="15339" y="11550"/>
                </a:cubicBezTo>
                <a:cubicBezTo>
                  <a:pt x="15352" y="11230"/>
                  <a:pt x="15230" y="10951"/>
                  <a:pt x="14975" y="10718"/>
                </a:cubicBezTo>
                <a:cubicBezTo>
                  <a:pt x="14958" y="10702"/>
                  <a:pt x="14938" y="10685"/>
                  <a:pt x="14918" y="10668"/>
                </a:cubicBezTo>
                <a:cubicBezTo>
                  <a:pt x="14135" y="10023"/>
                  <a:pt x="12282" y="9839"/>
                  <a:pt x="10421" y="9839"/>
                </a:cubicBezTo>
                <a:cubicBezTo>
                  <a:pt x="8785" y="9839"/>
                  <a:pt x="7142" y="9981"/>
                  <a:pt x="6214" y="10079"/>
                </a:cubicBezTo>
                <a:cubicBezTo>
                  <a:pt x="7653" y="9056"/>
                  <a:pt x="9142" y="8101"/>
                  <a:pt x="10669" y="7218"/>
                </a:cubicBezTo>
                <a:cubicBezTo>
                  <a:pt x="11592" y="7587"/>
                  <a:pt x="16135" y="9357"/>
                  <a:pt x="18487" y="9357"/>
                </a:cubicBezTo>
                <a:cubicBezTo>
                  <a:pt x="18994" y="9357"/>
                  <a:pt x="19400" y="9275"/>
                  <a:pt x="19645" y="9078"/>
                </a:cubicBezTo>
                <a:cubicBezTo>
                  <a:pt x="19810" y="8946"/>
                  <a:pt x="19991" y="8698"/>
                  <a:pt x="19918" y="8265"/>
                </a:cubicBezTo>
                <a:cubicBezTo>
                  <a:pt x="19721" y="7099"/>
                  <a:pt x="18076" y="6505"/>
                  <a:pt x="15025" y="6497"/>
                </a:cubicBezTo>
                <a:cubicBezTo>
                  <a:pt x="15007" y="6497"/>
                  <a:pt x="14990" y="6497"/>
                  <a:pt x="14972" y="6497"/>
                </a:cubicBezTo>
                <a:cubicBezTo>
                  <a:pt x="13695" y="6497"/>
                  <a:pt x="12437" y="6598"/>
                  <a:pt x="11602" y="6687"/>
                </a:cubicBezTo>
                <a:cubicBezTo>
                  <a:pt x="12930" y="5952"/>
                  <a:pt x="14285" y="5269"/>
                  <a:pt x="15667" y="4644"/>
                </a:cubicBezTo>
                <a:cubicBezTo>
                  <a:pt x="15779" y="4647"/>
                  <a:pt x="16049" y="4653"/>
                  <a:pt x="16425" y="4653"/>
                </a:cubicBezTo>
                <a:cubicBezTo>
                  <a:pt x="18293" y="4653"/>
                  <a:pt x="22796" y="4508"/>
                  <a:pt x="23667" y="3133"/>
                </a:cubicBezTo>
                <a:cubicBezTo>
                  <a:pt x="23884" y="2796"/>
                  <a:pt x="23885" y="2412"/>
                  <a:pt x="23674" y="1996"/>
                </a:cubicBezTo>
                <a:cubicBezTo>
                  <a:pt x="23451" y="1557"/>
                  <a:pt x="23087" y="1279"/>
                  <a:pt x="22598" y="1168"/>
                </a:cubicBezTo>
                <a:cubicBezTo>
                  <a:pt x="22437" y="1132"/>
                  <a:pt x="22265" y="1115"/>
                  <a:pt x="22084" y="1115"/>
                </a:cubicBezTo>
                <a:cubicBezTo>
                  <a:pt x="19702" y="1115"/>
                  <a:pt x="15812" y="4060"/>
                  <a:pt x="15523" y="4281"/>
                </a:cubicBezTo>
                <a:cubicBezTo>
                  <a:pt x="14416" y="4782"/>
                  <a:pt x="13326" y="5321"/>
                  <a:pt x="12255" y="5892"/>
                </a:cubicBezTo>
                <a:cubicBezTo>
                  <a:pt x="13875" y="4443"/>
                  <a:pt x="16178" y="2138"/>
                  <a:pt x="16043" y="862"/>
                </a:cubicBezTo>
                <a:cubicBezTo>
                  <a:pt x="16010" y="539"/>
                  <a:pt x="15827" y="285"/>
                  <a:pt x="15515" y="129"/>
                </a:cubicBezTo>
                <a:cubicBezTo>
                  <a:pt x="15345" y="43"/>
                  <a:pt x="15170" y="1"/>
                  <a:pt x="149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605" name="Google Shape;3605;p17"/>
          <p:cNvGrpSpPr/>
          <p:nvPr/>
        </p:nvGrpSpPr>
        <p:grpSpPr>
          <a:xfrm>
            <a:off x="-139762" y="4730850"/>
            <a:ext cx="9423536" cy="2455670"/>
            <a:chOff x="-139762" y="4730850"/>
            <a:chExt cx="9423536" cy="2455670"/>
          </a:xfrm>
        </p:grpSpPr>
        <p:sp>
          <p:nvSpPr>
            <p:cNvPr id="3606" name="Google Shape;3606;p17"/>
            <p:cNvSpPr/>
            <p:nvPr/>
          </p:nvSpPr>
          <p:spPr>
            <a:xfrm>
              <a:off x="-139314" y="4730850"/>
              <a:ext cx="9423088" cy="2455670"/>
            </a:xfrm>
            <a:custGeom>
              <a:avLst/>
              <a:gdLst/>
              <a:ahLst/>
              <a:cxnLst/>
              <a:rect l="l" t="t" r="r" b="b"/>
              <a:pathLst>
                <a:path w="105057" h="27378" extrusionOk="0">
                  <a:moveTo>
                    <a:pt x="0" y="1"/>
                  </a:moveTo>
                  <a:lnTo>
                    <a:pt x="0" y="27378"/>
                  </a:lnTo>
                  <a:lnTo>
                    <a:pt x="105057" y="27378"/>
                  </a:lnTo>
                  <a:lnTo>
                    <a:pt x="10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7" name="Google Shape;3607;p17"/>
            <p:cNvSpPr/>
            <p:nvPr/>
          </p:nvSpPr>
          <p:spPr>
            <a:xfrm>
              <a:off x="-139762" y="4853018"/>
              <a:ext cx="9423536" cy="2190980"/>
            </a:xfrm>
            <a:custGeom>
              <a:avLst/>
              <a:gdLst/>
              <a:ahLst/>
              <a:cxnLst/>
              <a:rect l="l" t="t" r="r" b="b"/>
              <a:pathLst>
                <a:path w="105062" h="24427" extrusionOk="0">
                  <a:moveTo>
                    <a:pt x="1771" y="1"/>
                  </a:moveTo>
                  <a:cubicBezTo>
                    <a:pt x="1183" y="1"/>
                    <a:pt x="595" y="8"/>
                    <a:pt x="5" y="25"/>
                  </a:cubicBezTo>
                  <a:lnTo>
                    <a:pt x="7" y="25"/>
                  </a:lnTo>
                  <a:lnTo>
                    <a:pt x="7" y="532"/>
                  </a:lnTo>
                  <a:cubicBezTo>
                    <a:pt x="583" y="516"/>
                    <a:pt x="1159" y="508"/>
                    <a:pt x="1736" y="508"/>
                  </a:cubicBezTo>
                  <a:cubicBezTo>
                    <a:pt x="4434" y="508"/>
                    <a:pt x="7144" y="673"/>
                    <a:pt x="9937" y="841"/>
                  </a:cubicBezTo>
                  <a:cubicBezTo>
                    <a:pt x="11992" y="965"/>
                    <a:pt x="14116" y="1094"/>
                    <a:pt x="16232" y="1149"/>
                  </a:cubicBezTo>
                  <a:cubicBezTo>
                    <a:pt x="18233" y="1202"/>
                    <a:pt x="20253" y="1358"/>
                    <a:pt x="22204" y="1508"/>
                  </a:cubicBezTo>
                  <a:cubicBezTo>
                    <a:pt x="24586" y="1693"/>
                    <a:pt x="27049" y="1881"/>
                    <a:pt x="29513" y="1888"/>
                  </a:cubicBezTo>
                  <a:cubicBezTo>
                    <a:pt x="29544" y="1888"/>
                    <a:pt x="29576" y="1888"/>
                    <a:pt x="29607" y="1888"/>
                  </a:cubicBezTo>
                  <a:cubicBezTo>
                    <a:pt x="31721" y="1888"/>
                    <a:pt x="33819" y="1650"/>
                    <a:pt x="35853" y="1421"/>
                  </a:cubicBezTo>
                  <a:cubicBezTo>
                    <a:pt x="37567" y="1228"/>
                    <a:pt x="39337" y="1030"/>
                    <a:pt x="41099" y="972"/>
                  </a:cubicBezTo>
                  <a:cubicBezTo>
                    <a:pt x="42806" y="915"/>
                    <a:pt x="44546" y="905"/>
                    <a:pt x="46228" y="894"/>
                  </a:cubicBezTo>
                  <a:cubicBezTo>
                    <a:pt x="47939" y="883"/>
                    <a:pt x="49707" y="872"/>
                    <a:pt x="51447" y="814"/>
                  </a:cubicBezTo>
                  <a:cubicBezTo>
                    <a:pt x="51723" y="805"/>
                    <a:pt x="51995" y="800"/>
                    <a:pt x="52265" y="800"/>
                  </a:cubicBezTo>
                  <a:cubicBezTo>
                    <a:pt x="55025" y="800"/>
                    <a:pt x="57496" y="1258"/>
                    <a:pt x="60098" y="1739"/>
                  </a:cubicBezTo>
                  <a:cubicBezTo>
                    <a:pt x="60868" y="1881"/>
                    <a:pt x="61665" y="2029"/>
                    <a:pt x="62483" y="2167"/>
                  </a:cubicBezTo>
                  <a:cubicBezTo>
                    <a:pt x="64023" y="2426"/>
                    <a:pt x="65567" y="2527"/>
                    <a:pt x="67108" y="2527"/>
                  </a:cubicBezTo>
                  <a:cubicBezTo>
                    <a:pt x="69949" y="2527"/>
                    <a:pt x="72778" y="2182"/>
                    <a:pt x="75545" y="1845"/>
                  </a:cubicBezTo>
                  <a:cubicBezTo>
                    <a:pt x="78302" y="1510"/>
                    <a:pt x="81151" y="1162"/>
                    <a:pt x="83966" y="1162"/>
                  </a:cubicBezTo>
                  <a:cubicBezTo>
                    <a:pt x="85275" y="1160"/>
                    <a:pt x="86633" y="1117"/>
                    <a:pt x="87945" y="1073"/>
                  </a:cubicBezTo>
                  <a:cubicBezTo>
                    <a:pt x="89288" y="1030"/>
                    <a:pt x="90650" y="985"/>
                    <a:pt x="92008" y="985"/>
                  </a:cubicBezTo>
                  <a:cubicBezTo>
                    <a:pt x="93808" y="985"/>
                    <a:pt x="95600" y="1063"/>
                    <a:pt x="97328" y="1327"/>
                  </a:cubicBezTo>
                  <a:cubicBezTo>
                    <a:pt x="97836" y="1402"/>
                    <a:pt x="98348" y="1518"/>
                    <a:pt x="98841" y="1630"/>
                  </a:cubicBezTo>
                  <a:cubicBezTo>
                    <a:pt x="99707" y="1826"/>
                    <a:pt x="100603" y="2026"/>
                    <a:pt x="101544" y="2041"/>
                  </a:cubicBezTo>
                  <a:cubicBezTo>
                    <a:pt x="101576" y="2041"/>
                    <a:pt x="101609" y="2041"/>
                    <a:pt x="101641" y="2041"/>
                  </a:cubicBezTo>
                  <a:cubicBezTo>
                    <a:pt x="102704" y="2041"/>
                    <a:pt x="103714" y="1836"/>
                    <a:pt x="104692" y="1632"/>
                  </a:cubicBezTo>
                  <a:cubicBezTo>
                    <a:pt x="104814" y="1605"/>
                    <a:pt x="104937" y="1581"/>
                    <a:pt x="105060" y="1555"/>
                  </a:cubicBezTo>
                  <a:lnTo>
                    <a:pt x="105060" y="1033"/>
                  </a:lnTo>
                  <a:cubicBezTo>
                    <a:pt x="104901" y="1066"/>
                    <a:pt x="104743" y="1098"/>
                    <a:pt x="104586" y="1131"/>
                  </a:cubicBezTo>
                  <a:cubicBezTo>
                    <a:pt x="103609" y="1333"/>
                    <a:pt x="102679" y="1531"/>
                    <a:pt x="101693" y="1531"/>
                  </a:cubicBezTo>
                  <a:cubicBezTo>
                    <a:pt x="101646" y="1531"/>
                    <a:pt x="101598" y="1531"/>
                    <a:pt x="101551" y="1530"/>
                  </a:cubicBezTo>
                  <a:cubicBezTo>
                    <a:pt x="100662" y="1517"/>
                    <a:pt x="99830" y="1329"/>
                    <a:pt x="98951" y="1131"/>
                  </a:cubicBezTo>
                  <a:cubicBezTo>
                    <a:pt x="98449" y="1018"/>
                    <a:pt x="97929" y="901"/>
                    <a:pt x="97404" y="821"/>
                  </a:cubicBezTo>
                  <a:cubicBezTo>
                    <a:pt x="95642" y="552"/>
                    <a:pt x="93825" y="472"/>
                    <a:pt x="92003" y="472"/>
                  </a:cubicBezTo>
                  <a:cubicBezTo>
                    <a:pt x="90639" y="472"/>
                    <a:pt x="89272" y="517"/>
                    <a:pt x="87925" y="561"/>
                  </a:cubicBezTo>
                  <a:cubicBezTo>
                    <a:pt x="86618" y="604"/>
                    <a:pt x="85264" y="648"/>
                    <a:pt x="83963" y="648"/>
                  </a:cubicBezTo>
                  <a:cubicBezTo>
                    <a:pt x="81120" y="648"/>
                    <a:pt x="78251" y="998"/>
                    <a:pt x="75480" y="1336"/>
                  </a:cubicBezTo>
                  <a:cubicBezTo>
                    <a:pt x="72730" y="1671"/>
                    <a:pt x="69918" y="2014"/>
                    <a:pt x="67105" y="2014"/>
                  </a:cubicBezTo>
                  <a:cubicBezTo>
                    <a:pt x="65589" y="2014"/>
                    <a:pt x="64073" y="1914"/>
                    <a:pt x="62566" y="1661"/>
                  </a:cubicBezTo>
                  <a:cubicBezTo>
                    <a:pt x="61751" y="1524"/>
                    <a:pt x="60956" y="1376"/>
                    <a:pt x="60188" y="1234"/>
                  </a:cubicBezTo>
                  <a:cubicBezTo>
                    <a:pt x="57561" y="749"/>
                    <a:pt x="55068" y="288"/>
                    <a:pt x="52264" y="288"/>
                  </a:cubicBezTo>
                  <a:cubicBezTo>
                    <a:pt x="51987" y="288"/>
                    <a:pt x="51708" y="293"/>
                    <a:pt x="51425" y="302"/>
                  </a:cubicBezTo>
                  <a:cubicBezTo>
                    <a:pt x="49694" y="360"/>
                    <a:pt x="47929" y="371"/>
                    <a:pt x="46221" y="382"/>
                  </a:cubicBezTo>
                  <a:cubicBezTo>
                    <a:pt x="44536" y="393"/>
                    <a:pt x="42794" y="403"/>
                    <a:pt x="41079" y="460"/>
                  </a:cubicBezTo>
                  <a:cubicBezTo>
                    <a:pt x="39297" y="518"/>
                    <a:pt x="37516" y="720"/>
                    <a:pt x="35793" y="914"/>
                  </a:cubicBezTo>
                  <a:cubicBezTo>
                    <a:pt x="33767" y="1141"/>
                    <a:pt x="31672" y="1378"/>
                    <a:pt x="29584" y="1378"/>
                  </a:cubicBezTo>
                  <a:lnTo>
                    <a:pt x="29511" y="1378"/>
                  </a:lnTo>
                  <a:cubicBezTo>
                    <a:pt x="27068" y="1371"/>
                    <a:pt x="24613" y="1182"/>
                    <a:pt x="22241" y="999"/>
                  </a:cubicBezTo>
                  <a:cubicBezTo>
                    <a:pt x="20282" y="847"/>
                    <a:pt x="18256" y="691"/>
                    <a:pt x="16243" y="638"/>
                  </a:cubicBezTo>
                  <a:cubicBezTo>
                    <a:pt x="14136" y="582"/>
                    <a:pt x="12016" y="456"/>
                    <a:pt x="9966" y="329"/>
                  </a:cubicBezTo>
                  <a:cubicBezTo>
                    <a:pt x="7273" y="166"/>
                    <a:pt x="4531" y="1"/>
                    <a:pt x="1771" y="1"/>
                  </a:cubicBezTo>
                  <a:close/>
                  <a:moveTo>
                    <a:pt x="100419" y="4119"/>
                  </a:moveTo>
                  <a:cubicBezTo>
                    <a:pt x="99766" y="4119"/>
                    <a:pt x="99108" y="4146"/>
                    <a:pt x="98448" y="4216"/>
                  </a:cubicBezTo>
                  <a:cubicBezTo>
                    <a:pt x="96245" y="4451"/>
                    <a:pt x="94012" y="4709"/>
                    <a:pt x="91852" y="4961"/>
                  </a:cubicBezTo>
                  <a:cubicBezTo>
                    <a:pt x="87697" y="5445"/>
                    <a:pt x="83403" y="5947"/>
                    <a:pt x="79150" y="6272"/>
                  </a:cubicBezTo>
                  <a:cubicBezTo>
                    <a:pt x="76665" y="6462"/>
                    <a:pt x="74171" y="6539"/>
                    <a:pt x="71678" y="6539"/>
                  </a:cubicBezTo>
                  <a:cubicBezTo>
                    <a:pt x="66207" y="6539"/>
                    <a:pt x="60743" y="6168"/>
                    <a:pt x="55404" y="5806"/>
                  </a:cubicBezTo>
                  <a:cubicBezTo>
                    <a:pt x="52672" y="5621"/>
                    <a:pt x="49847" y="5429"/>
                    <a:pt x="47060" y="5289"/>
                  </a:cubicBezTo>
                  <a:cubicBezTo>
                    <a:pt x="40765" y="4974"/>
                    <a:pt x="34345" y="4651"/>
                    <a:pt x="27920" y="4651"/>
                  </a:cubicBezTo>
                  <a:cubicBezTo>
                    <a:pt x="23347" y="4651"/>
                    <a:pt x="18772" y="4815"/>
                    <a:pt x="14239" y="5260"/>
                  </a:cubicBezTo>
                  <a:cubicBezTo>
                    <a:pt x="12891" y="5393"/>
                    <a:pt x="11590" y="5567"/>
                    <a:pt x="10331" y="5735"/>
                  </a:cubicBezTo>
                  <a:cubicBezTo>
                    <a:pt x="7960" y="6052"/>
                    <a:pt x="5672" y="6357"/>
                    <a:pt x="3296" y="6357"/>
                  </a:cubicBezTo>
                  <a:cubicBezTo>
                    <a:pt x="2222" y="6357"/>
                    <a:pt x="1131" y="6294"/>
                    <a:pt x="5" y="6143"/>
                  </a:cubicBezTo>
                  <a:lnTo>
                    <a:pt x="5" y="6658"/>
                  </a:lnTo>
                  <a:cubicBezTo>
                    <a:pt x="1133" y="6807"/>
                    <a:pt x="2226" y="6868"/>
                    <a:pt x="3299" y="6868"/>
                  </a:cubicBezTo>
                  <a:cubicBezTo>
                    <a:pt x="5702" y="6868"/>
                    <a:pt x="8009" y="6561"/>
                    <a:pt x="10399" y="6243"/>
                  </a:cubicBezTo>
                  <a:cubicBezTo>
                    <a:pt x="11654" y="6076"/>
                    <a:pt x="12952" y="5902"/>
                    <a:pt x="14290" y="5772"/>
                  </a:cubicBezTo>
                  <a:cubicBezTo>
                    <a:pt x="18806" y="5328"/>
                    <a:pt x="23367" y="5165"/>
                    <a:pt x="27927" y="5165"/>
                  </a:cubicBezTo>
                  <a:cubicBezTo>
                    <a:pt x="34338" y="5165"/>
                    <a:pt x="40749" y="5487"/>
                    <a:pt x="47034" y="5802"/>
                  </a:cubicBezTo>
                  <a:cubicBezTo>
                    <a:pt x="49818" y="5941"/>
                    <a:pt x="52642" y="6134"/>
                    <a:pt x="55369" y="6318"/>
                  </a:cubicBezTo>
                  <a:cubicBezTo>
                    <a:pt x="60718" y="6682"/>
                    <a:pt x="66193" y="7053"/>
                    <a:pt x="71680" y="7053"/>
                  </a:cubicBezTo>
                  <a:cubicBezTo>
                    <a:pt x="74183" y="7053"/>
                    <a:pt x="76690" y="6976"/>
                    <a:pt x="79188" y="6785"/>
                  </a:cubicBezTo>
                  <a:cubicBezTo>
                    <a:pt x="83451" y="6459"/>
                    <a:pt x="87751" y="5956"/>
                    <a:pt x="91911" y="5473"/>
                  </a:cubicBezTo>
                  <a:cubicBezTo>
                    <a:pt x="94070" y="5221"/>
                    <a:pt x="96303" y="4959"/>
                    <a:pt x="98502" y="4727"/>
                  </a:cubicBezTo>
                  <a:cubicBezTo>
                    <a:pt x="99144" y="4660"/>
                    <a:pt x="99788" y="4634"/>
                    <a:pt x="100429" y="4634"/>
                  </a:cubicBezTo>
                  <a:cubicBezTo>
                    <a:pt x="101502" y="4634"/>
                    <a:pt x="102568" y="4707"/>
                    <a:pt x="103613" y="4778"/>
                  </a:cubicBezTo>
                  <a:cubicBezTo>
                    <a:pt x="104092" y="4810"/>
                    <a:pt x="104576" y="4843"/>
                    <a:pt x="105062" y="4868"/>
                  </a:cubicBezTo>
                  <a:lnTo>
                    <a:pt x="105062" y="4358"/>
                  </a:lnTo>
                  <a:cubicBezTo>
                    <a:pt x="104586" y="4332"/>
                    <a:pt x="104115" y="4300"/>
                    <a:pt x="103648" y="4269"/>
                  </a:cubicBezTo>
                  <a:cubicBezTo>
                    <a:pt x="102590" y="4194"/>
                    <a:pt x="101511" y="4119"/>
                    <a:pt x="100419" y="4119"/>
                  </a:cubicBezTo>
                  <a:close/>
                  <a:moveTo>
                    <a:pt x="102398" y="6984"/>
                  </a:moveTo>
                  <a:cubicBezTo>
                    <a:pt x="101532" y="6984"/>
                    <a:pt x="100694" y="6990"/>
                    <a:pt x="99899" y="6995"/>
                  </a:cubicBezTo>
                  <a:cubicBezTo>
                    <a:pt x="97181" y="7013"/>
                    <a:pt x="94446" y="7333"/>
                    <a:pt x="91801" y="7644"/>
                  </a:cubicBezTo>
                  <a:cubicBezTo>
                    <a:pt x="89294" y="7938"/>
                    <a:pt x="86699" y="8242"/>
                    <a:pt x="84136" y="8286"/>
                  </a:cubicBezTo>
                  <a:cubicBezTo>
                    <a:pt x="83611" y="8295"/>
                    <a:pt x="83088" y="8299"/>
                    <a:pt x="82565" y="8299"/>
                  </a:cubicBezTo>
                  <a:cubicBezTo>
                    <a:pt x="79035" y="8299"/>
                    <a:pt x="75520" y="8102"/>
                    <a:pt x="71456" y="7810"/>
                  </a:cubicBezTo>
                  <a:cubicBezTo>
                    <a:pt x="65627" y="7391"/>
                    <a:pt x="60278" y="7181"/>
                    <a:pt x="55264" y="7181"/>
                  </a:cubicBezTo>
                  <a:cubicBezTo>
                    <a:pt x="49258" y="7181"/>
                    <a:pt x="43732" y="7483"/>
                    <a:pt x="38438" y="8087"/>
                  </a:cubicBezTo>
                  <a:cubicBezTo>
                    <a:pt x="35313" y="8444"/>
                    <a:pt x="32190" y="8512"/>
                    <a:pt x="29126" y="8512"/>
                  </a:cubicBezTo>
                  <a:cubicBezTo>
                    <a:pt x="28159" y="8512"/>
                    <a:pt x="27199" y="8506"/>
                    <a:pt x="26246" y="8499"/>
                  </a:cubicBezTo>
                  <a:cubicBezTo>
                    <a:pt x="25281" y="8492"/>
                    <a:pt x="24305" y="8485"/>
                    <a:pt x="23321" y="8485"/>
                  </a:cubicBezTo>
                  <a:cubicBezTo>
                    <a:pt x="21552" y="8485"/>
                    <a:pt x="19758" y="8508"/>
                    <a:pt x="17964" y="8593"/>
                  </a:cubicBezTo>
                  <a:cubicBezTo>
                    <a:pt x="16067" y="8685"/>
                    <a:pt x="14106" y="8755"/>
                    <a:pt x="12086" y="8755"/>
                  </a:cubicBezTo>
                  <a:cubicBezTo>
                    <a:pt x="9003" y="8755"/>
                    <a:pt x="5782" y="8591"/>
                    <a:pt x="2440" y="8087"/>
                  </a:cubicBezTo>
                  <a:cubicBezTo>
                    <a:pt x="2195" y="8050"/>
                    <a:pt x="1945" y="8034"/>
                    <a:pt x="1690" y="8034"/>
                  </a:cubicBezTo>
                  <a:cubicBezTo>
                    <a:pt x="1145" y="8034"/>
                    <a:pt x="579" y="8110"/>
                    <a:pt x="5" y="8225"/>
                  </a:cubicBezTo>
                  <a:lnTo>
                    <a:pt x="5" y="8744"/>
                  </a:lnTo>
                  <a:cubicBezTo>
                    <a:pt x="582" y="8623"/>
                    <a:pt x="1140" y="8544"/>
                    <a:pt x="1672" y="8544"/>
                  </a:cubicBezTo>
                  <a:cubicBezTo>
                    <a:pt x="1907" y="8544"/>
                    <a:pt x="2138" y="8560"/>
                    <a:pt x="2363" y="8593"/>
                  </a:cubicBezTo>
                  <a:cubicBezTo>
                    <a:pt x="5737" y="9102"/>
                    <a:pt x="8984" y="9268"/>
                    <a:pt x="12089" y="9268"/>
                  </a:cubicBezTo>
                  <a:cubicBezTo>
                    <a:pt x="14117" y="9268"/>
                    <a:pt x="16086" y="9197"/>
                    <a:pt x="17991" y="9105"/>
                  </a:cubicBezTo>
                  <a:cubicBezTo>
                    <a:pt x="19762" y="9019"/>
                    <a:pt x="21536" y="8997"/>
                    <a:pt x="23286" y="8997"/>
                  </a:cubicBezTo>
                  <a:cubicBezTo>
                    <a:pt x="24281" y="8997"/>
                    <a:pt x="25269" y="9004"/>
                    <a:pt x="26244" y="9011"/>
                  </a:cubicBezTo>
                  <a:cubicBezTo>
                    <a:pt x="27212" y="9018"/>
                    <a:pt x="28187" y="9025"/>
                    <a:pt x="29169" y="9025"/>
                  </a:cubicBezTo>
                  <a:cubicBezTo>
                    <a:pt x="32234" y="9025"/>
                    <a:pt x="35361" y="8956"/>
                    <a:pt x="38498" y="8598"/>
                  </a:cubicBezTo>
                  <a:cubicBezTo>
                    <a:pt x="43774" y="7995"/>
                    <a:pt x="49282" y="7694"/>
                    <a:pt x="55269" y="7694"/>
                  </a:cubicBezTo>
                  <a:cubicBezTo>
                    <a:pt x="60270" y="7694"/>
                    <a:pt x="65605" y="7904"/>
                    <a:pt x="71421" y="8322"/>
                  </a:cubicBezTo>
                  <a:cubicBezTo>
                    <a:pt x="75496" y="8614"/>
                    <a:pt x="79023" y="8811"/>
                    <a:pt x="82568" y="8811"/>
                  </a:cubicBezTo>
                  <a:cubicBezTo>
                    <a:pt x="83093" y="8811"/>
                    <a:pt x="83618" y="8807"/>
                    <a:pt x="84146" y="8798"/>
                  </a:cubicBezTo>
                  <a:cubicBezTo>
                    <a:pt x="86736" y="8754"/>
                    <a:pt x="89343" y="8448"/>
                    <a:pt x="91862" y="8153"/>
                  </a:cubicBezTo>
                  <a:cubicBezTo>
                    <a:pt x="94494" y="7845"/>
                    <a:pt x="97215" y="7526"/>
                    <a:pt x="99905" y="7507"/>
                  </a:cubicBezTo>
                  <a:cubicBezTo>
                    <a:pt x="100713" y="7502"/>
                    <a:pt x="101566" y="7497"/>
                    <a:pt x="102446" y="7497"/>
                  </a:cubicBezTo>
                  <a:cubicBezTo>
                    <a:pt x="103297" y="7497"/>
                    <a:pt x="104174" y="7502"/>
                    <a:pt x="105062" y="7517"/>
                  </a:cubicBezTo>
                  <a:lnTo>
                    <a:pt x="105062" y="7006"/>
                  </a:lnTo>
                  <a:cubicBezTo>
                    <a:pt x="104157" y="6990"/>
                    <a:pt x="103264" y="6984"/>
                    <a:pt x="102398" y="6984"/>
                  </a:cubicBezTo>
                  <a:close/>
                  <a:moveTo>
                    <a:pt x="42117" y="9870"/>
                  </a:moveTo>
                  <a:cubicBezTo>
                    <a:pt x="36318" y="9870"/>
                    <a:pt x="30511" y="10369"/>
                    <a:pt x="24847" y="10855"/>
                  </a:cubicBezTo>
                  <a:cubicBezTo>
                    <a:pt x="20496" y="11230"/>
                    <a:pt x="16000" y="11615"/>
                    <a:pt x="11590" y="11768"/>
                  </a:cubicBezTo>
                  <a:cubicBezTo>
                    <a:pt x="9232" y="11848"/>
                    <a:pt x="6910" y="11919"/>
                    <a:pt x="4592" y="11919"/>
                  </a:cubicBezTo>
                  <a:cubicBezTo>
                    <a:pt x="3535" y="11919"/>
                    <a:pt x="2479" y="11904"/>
                    <a:pt x="1421" y="11869"/>
                  </a:cubicBezTo>
                  <a:cubicBezTo>
                    <a:pt x="951" y="11853"/>
                    <a:pt x="475" y="11828"/>
                    <a:pt x="4" y="11804"/>
                  </a:cubicBezTo>
                  <a:lnTo>
                    <a:pt x="4" y="12314"/>
                  </a:lnTo>
                  <a:cubicBezTo>
                    <a:pt x="469" y="12340"/>
                    <a:pt x="939" y="12364"/>
                    <a:pt x="1403" y="12378"/>
                  </a:cubicBezTo>
                  <a:cubicBezTo>
                    <a:pt x="2477" y="12414"/>
                    <a:pt x="3548" y="12430"/>
                    <a:pt x="4621" y="12430"/>
                  </a:cubicBezTo>
                  <a:cubicBezTo>
                    <a:pt x="6935" y="12430"/>
                    <a:pt x="9254" y="12359"/>
                    <a:pt x="11606" y="12277"/>
                  </a:cubicBezTo>
                  <a:cubicBezTo>
                    <a:pt x="16029" y="12124"/>
                    <a:pt x="20533" y="11736"/>
                    <a:pt x="24889" y="11363"/>
                  </a:cubicBezTo>
                  <a:cubicBezTo>
                    <a:pt x="30542" y="10877"/>
                    <a:pt x="36338" y="10379"/>
                    <a:pt x="42118" y="10379"/>
                  </a:cubicBezTo>
                  <a:cubicBezTo>
                    <a:pt x="44183" y="10379"/>
                    <a:pt x="46246" y="10443"/>
                    <a:pt x="48300" y="10593"/>
                  </a:cubicBezTo>
                  <a:cubicBezTo>
                    <a:pt x="50075" y="10724"/>
                    <a:pt x="51873" y="10919"/>
                    <a:pt x="53613" y="11109"/>
                  </a:cubicBezTo>
                  <a:cubicBezTo>
                    <a:pt x="56653" y="11441"/>
                    <a:pt x="59767" y="11781"/>
                    <a:pt x="62905" y="11781"/>
                  </a:cubicBezTo>
                  <a:cubicBezTo>
                    <a:pt x="64086" y="11781"/>
                    <a:pt x="65270" y="11733"/>
                    <a:pt x="66455" y="11618"/>
                  </a:cubicBezTo>
                  <a:cubicBezTo>
                    <a:pt x="70043" y="11272"/>
                    <a:pt x="73550" y="11098"/>
                    <a:pt x="77077" y="11098"/>
                  </a:cubicBezTo>
                  <a:cubicBezTo>
                    <a:pt x="78538" y="11098"/>
                    <a:pt x="80002" y="11128"/>
                    <a:pt x="81476" y="11188"/>
                  </a:cubicBezTo>
                  <a:cubicBezTo>
                    <a:pt x="83221" y="11257"/>
                    <a:pt x="84983" y="11278"/>
                    <a:pt x="86735" y="11278"/>
                  </a:cubicBezTo>
                  <a:cubicBezTo>
                    <a:pt x="88182" y="11278"/>
                    <a:pt x="89622" y="11264"/>
                    <a:pt x="91039" y="11248"/>
                  </a:cubicBezTo>
                  <a:cubicBezTo>
                    <a:pt x="92479" y="11234"/>
                    <a:pt x="93941" y="11219"/>
                    <a:pt x="95410" y="11219"/>
                  </a:cubicBezTo>
                  <a:cubicBezTo>
                    <a:pt x="97069" y="11219"/>
                    <a:pt x="98735" y="11238"/>
                    <a:pt x="100387" y="11301"/>
                  </a:cubicBezTo>
                  <a:cubicBezTo>
                    <a:pt x="101560" y="11344"/>
                    <a:pt x="102910" y="11608"/>
                    <a:pt x="104340" y="11886"/>
                  </a:cubicBezTo>
                  <a:cubicBezTo>
                    <a:pt x="104577" y="11931"/>
                    <a:pt x="104818" y="11979"/>
                    <a:pt x="105060" y="12024"/>
                  </a:cubicBezTo>
                  <a:lnTo>
                    <a:pt x="105060" y="11505"/>
                  </a:lnTo>
                  <a:cubicBezTo>
                    <a:pt x="104851" y="11464"/>
                    <a:pt x="104644" y="11425"/>
                    <a:pt x="104438" y="11385"/>
                  </a:cubicBezTo>
                  <a:cubicBezTo>
                    <a:pt x="102990" y="11108"/>
                    <a:pt x="101619" y="10842"/>
                    <a:pt x="100407" y="10796"/>
                  </a:cubicBezTo>
                  <a:cubicBezTo>
                    <a:pt x="98717" y="10732"/>
                    <a:pt x="97011" y="10713"/>
                    <a:pt x="95316" y="10713"/>
                  </a:cubicBezTo>
                  <a:cubicBezTo>
                    <a:pt x="93877" y="10713"/>
                    <a:pt x="92445" y="10727"/>
                    <a:pt x="91035" y="10741"/>
                  </a:cubicBezTo>
                  <a:cubicBezTo>
                    <a:pt x="89602" y="10756"/>
                    <a:pt x="88147" y="10772"/>
                    <a:pt x="86686" y="10772"/>
                  </a:cubicBezTo>
                  <a:cubicBezTo>
                    <a:pt x="84957" y="10772"/>
                    <a:pt x="83218" y="10750"/>
                    <a:pt x="81498" y="10680"/>
                  </a:cubicBezTo>
                  <a:cubicBezTo>
                    <a:pt x="80018" y="10621"/>
                    <a:pt x="78549" y="10591"/>
                    <a:pt x="77084" y="10591"/>
                  </a:cubicBezTo>
                  <a:cubicBezTo>
                    <a:pt x="73539" y="10591"/>
                    <a:pt x="70015" y="10765"/>
                    <a:pt x="66409" y="11114"/>
                  </a:cubicBezTo>
                  <a:cubicBezTo>
                    <a:pt x="65244" y="11226"/>
                    <a:pt x="64078" y="11274"/>
                    <a:pt x="62914" y="11274"/>
                  </a:cubicBezTo>
                  <a:cubicBezTo>
                    <a:pt x="59799" y="11274"/>
                    <a:pt x="56697" y="10935"/>
                    <a:pt x="53671" y="10603"/>
                  </a:cubicBezTo>
                  <a:cubicBezTo>
                    <a:pt x="51927" y="10413"/>
                    <a:pt x="50126" y="10216"/>
                    <a:pt x="48339" y="10085"/>
                  </a:cubicBezTo>
                  <a:cubicBezTo>
                    <a:pt x="46271" y="9934"/>
                    <a:pt x="44194" y="9870"/>
                    <a:pt x="42117" y="9870"/>
                  </a:cubicBezTo>
                  <a:close/>
                  <a:moveTo>
                    <a:pt x="10137" y="13731"/>
                  </a:moveTo>
                  <a:cubicBezTo>
                    <a:pt x="6636" y="13731"/>
                    <a:pt x="3163" y="13987"/>
                    <a:pt x="4" y="14729"/>
                  </a:cubicBezTo>
                  <a:lnTo>
                    <a:pt x="4" y="15255"/>
                  </a:lnTo>
                  <a:cubicBezTo>
                    <a:pt x="3153" y="14502"/>
                    <a:pt x="6633" y="14243"/>
                    <a:pt x="10147" y="14243"/>
                  </a:cubicBezTo>
                  <a:cubicBezTo>
                    <a:pt x="14436" y="14243"/>
                    <a:pt x="18776" y="14629"/>
                    <a:pt x="22624" y="14972"/>
                  </a:cubicBezTo>
                  <a:lnTo>
                    <a:pt x="22667" y="14975"/>
                  </a:lnTo>
                  <a:cubicBezTo>
                    <a:pt x="23982" y="15094"/>
                    <a:pt x="25311" y="15229"/>
                    <a:pt x="26594" y="15359"/>
                  </a:cubicBezTo>
                  <a:cubicBezTo>
                    <a:pt x="30147" y="15723"/>
                    <a:pt x="33795" y="16096"/>
                    <a:pt x="37480" y="16096"/>
                  </a:cubicBezTo>
                  <a:cubicBezTo>
                    <a:pt x="38465" y="16096"/>
                    <a:pt x="39453" y="16070"/>
                    <a:pt x="40442" y="16009"/>
                  </a:cubicBezTo>
                  <a:cubicBezTo>
                    <a:pt x="46222" y="15654"/>
                    <a:pt x="51858" y="15425"/>
                    <a:pt x="58095" y="15184"/>
                  </a:cubicBezTo>
                  <a:cubicBezTo>
                    <a:pt x="58766" y="15158"/>
                    <a:pt x="59438" y="15146"/>
                    <a:pt x="60110" y="15146"/>
                  </a:cubicBezTo>
                  <a:cubicBezTo>
                    <a:pt x="63119" y="15146"/>
                    <a:pt x="66129" y="15381"/>
                    <a:pt x="69058" y="15610"/>
                  </a:cubicBezTo>
                  <a:cubicBezTo>
                    <a:pt x="71110" y="15770"/>
                    <a:pt x="73230" y="15936"/>
                    <a:pt x="75332" y="16019"/>
                  </a:cubicBezTo>
                  <a:cubicBezTo>
                    <a:pt x="76253" y="16056"/>
                    <a:pt x="77178" y="16073"/>
                    <a:pt x="78105" y="16073"/>
                  </a:cubicBezTo>
                  <a:cubicBezTo>
                    <a:pt x="82348" y="16073"/>
                    <a:pt x="86636" y="15725"/>
                    <a:pt x="90809" y="15387"/>
                  </a:cubicBezTo>
                  <a:cubicBezTo>
                    <a:pt x="94977" y="15049"/>
                    <a:pt x="99240" y="14705"/>
                    <a:pt x="103475" y="14705"/>
                  </a:cubicBezTo>
                  <a:cubicBezTo>
                    <a:pt x="104004" y="14705"/>
                    <a:pt x="104533" y="14710"/>
                    <a:pt x="105060" y="14721"/>
                  </a:cubicBezTo>
                  <a:lnTo>
                    <a:pt x="105060" y="14211"/>
                  </a:lnTo>
                  <a:cubicBezTo>
                    <a:pt x="104530" y="14199"/>
                    <a:pt x="104000" y="14194"/>
                    <a:pt x="103469" y="14194"/>
                  </a:cubicBezTo>
                  <a:cubicBezTo>
                    <a:pt x="99216" y="14194"/>
                    <a:pt x="94944" y="14539"/>
                    <a:pt x="90767" y="14878"/>
                  </a:cubicBezTo>
                  <a:cubicBezTo>
                    <a:pt x="86607" y="15216"/>
                    <a:pt x="82331" y="15562"/>
                    <a:pt x="78110" y="15562"/>
                  </a:cubicBezTo>
                  <a:cubicBezTo>
                    <a:pt x="77188" y="15562"/>
                    <a:pt x="76270" y="15545"/>
                    <a:pt x="75355" y="15509"/>
                  </a:cubicBezTo>
                  <a:cubicBezTo>
                    <a:pt x="73263" y="15425"/>
                    <a:pt x="71146" y="15261"/>
                    <a:pt x="69100" y="15101"/>
                  </a:cubicBezTo>
                  <a:cubicBezTo>
                    <a:pt x="66159" y="14871"/>
                    <a:pt x="63136" y="14636"/>
                    <a:pt x="60106" y="14636"/>
                  </a:cubicBezTo>
                  <a:cubicBezTo>
                    <a:pt x="59430" y="14636"/>
                    <a:pt x="58753" y="14647"/>
                    <a:pt x="58076" y="14673"/>
                  </a:cubicBezTo>
                  <a:cubicBezTo>
                    <a:pt x="51837" y="14914"/>
                    <a:pt x="46199" y="15142"/>
                    <a:pt x="40412" y="15500"/>
                  </a:cubicBezTo>
                  <a:cubicBezTo>
                    <a:pt x="39411" y="15561"/>
                    <a:pt x="38421" y="15589"/>
                    <a:pt x="37436" y="15589"/>
                  </a:cubicBezTo>
                  <a:cubicBezTo>
                    <a:pt x="33845" y="15589"/>
                    <a:pt x="30325" y="15227"/>
                    <a:pt x="26646" y="14852"/>
                  </a:cubicBezTo>
                  <a:cubicBezTo>
                    <a:pt x="25360" y="14720"/>
                    <a:pt x="24032" y="14584"/>
                    <a:pt x="22712" y="14466"/>
                  </a:cubicBezTo>
                  <a:lnTo>
                    <a:pt x="22669" y="14463"/>
                  </a:lnTo>
                  <a:cubicBezTo>
                    <a:pt x="18805" y="14119"/>
                    <a:pt x="14450" y="13731"/>
                    <a:pt x="10137" y="13731"/>
                  </a:cubicBezTo>
                  <a:close/>
                  <a:moveTo>
                    <a:pt x="8247" y="17693"/>
                  </a:moveTo>
                  <a:cubicBezTo>
                    <a:pt x="8144" y="17693"/>
                    <a:pt x="8041" y="17693"/>
                    <a:pt x="7939" y="17694"/>
                  </a:cubicBezTo>
                  <a:cubicBezTo>
                    <a:pt x="5759" y="17719"/>
                    <a:pt x="2876" y="17749"/>
                    <a:pt x="5" y="18048"/>
                  </a:cubicBezTo>
                  <a:lnTo>
                    <a:pt x="5" y="18561"/>
                  </a:lnTo>
                  <a:cubicBezTo>
                    <a:pt x="2871" y="18259"/>
                    <a:pt x="5766" y="18229"/>
                    <a:pt x="7949" y="18206"/>
                  </a:cubicBezTo>
                  <a:cubicBezTo>
                    <a:pt x="8061" y="18205"/>
                    <a:pt x="8173" y="18204"/>
                    <a:pt x="8285" y="18204"/>
                  </a:cubicBezTo>
                  <a:cubicBezTo>
                    <a:pt x="12282" y="18204"/>
                    <a:pt x="16537" y="18947"/>
                    <a:pt x="20656" y="19665"/>
                  </a:cubicBezTo>
                  <a:cubicBezTo>
                    <a:pt x="21887" y="19879"/>
                    <a:pt x="23047" y="20082"/>
                    <a:pt x="24211" y="20266"/>
                  </a:cubicBezTo>
                  <a:cubicBezTo>
                    <a:pt x="30546" y="21275"/>
                    <a:pt x="36844" y="21659"/>
                    <a:pt x="42951" y="21659"/>
                  </a:cubicBezTo>
                  <a:cubicBezTo>
                    <a:pt x="51476" y="21659"/>
                    <a:pt x="59628" y="20910"/>
                    <a:pt x="66990" y="20060"/>
                  </a:cubicBezTo>
                  <a:cubicBezTo>
                    <a:pt x="74607" y="19181"/>
                    <a:pt x="82516" y="18376"/>
                    <a:pt x="90344" y="18376"/>
                  </a:cubicBezTo>
                  <a:cubicBezTo>
                    <a:pt x="94735" y="18376"/>
                    <a:pt x="99101" y="18629"/>
                    <a:pt x="103375" y="19264"/>
                  </a:cubicBezTo>
                  <a:cubicBezTo>
                    <a:pt x="103912" y="19344"/>
                    <a:pt x="104476" y="19463"/>
                    <a:pt x="105062" y="19598"/>
                  </a:cubicBezTo>
                  <a:lnTo>
                    <a:pt x="105062" y="19074"/>
                  </a:lnTo>
                  <a:cubicBezTo>
                    <a:pt x="104506" y="18947"/>
                    <a:pt x="103968" y="18837"/>
                    <a:pt x="103452" y="18758"/>
                  </a:cubicBezTo>
                  <a:cubicBezTo>
                    <a:pt x="99151" y="18119"/>
                    <a:pt x="94761" y="17865"/>
                    <a:pt x="90348" y="17865"/>
                  </a:cubicBezTo>
                  <a:cubicBezTo>
                    <a:pt x="82494" y="17865"/>
                    <a:pt x="74566" y="18671"/>
                    <a:pt x="66933" y="19550"/>
                  </a:cubicBezTo>
                  <a:cubicBezTo>
                    <a:pt x="59588" y="20398"/>
                    <a:pt x="51456" y="21146"/>
                    <a:pt x="42955" y="21146"/>
                  </a:cubicBezTo>
                  <a:cubicBezTo>
                    <a:pt x="36871" y="21146"/>
                    <a:pt x="30599" y="20763"/>
                    <a:pt x="24293" y="19759"/>
                  </a:cubicBezTo>
                  <a:cubicBezTo>
                    <a:pt x="23134" y="19575"/>
                    <a:pt x="21974" y="19373"/>
                    <a:pt x="20746" y="19159"/>
                  </a:cubicBezTo>
                  <a:cubicBezTo>
                    <a:pt x="16595" y="18436"/>
                    <a:pt x="12306" y="17693"/>
                    <a:pt x="8247" y="17693"/>
                  </a:cubicBezTo>
                  <a:close/>
                  <a:moveTo>
                    <a:pt x="87567" y="21906"/>
                  </a:moveTo>
                  <a:cubicBezTo>
                    <a:pt x="87180" y="21906"/>
                    <a:pt x="86794" y="21907"/>
                    <a:pt x="86408" y="21909"/>
                  </a:cubicBezTo>
                  <a:cubicBezTo>
                    <a:pt x="80529" y="21940"/>
                    <a:pt x="74594" y="22434"/>
                    <a:pt x="68850" y="22913"/>
                  </a:cubicBezTo>
                  <a:cubicBezTo>
                    <a:pt x="63301" y="23377"/>
                    <a:pt x="57560" y="23855"/>
                    <a:pt x="51902" y="23909"/>
                  </a:cubicBezTo>
                  <a:cubicBezTo>
                    <a:pt x="51228" y="23915"/>
                    <a:pt x="50556" y="23919"/>
                    <a:pt x="49885" y="23919"/>
                  </a:cubicBezTo>
                  <a:cubicBezTo>
                    <a:pt x="46988" y="23919"/>
                    <a:pt x="44121" y="23858"/>
                    <a:pt x="41340" y="23738"/>
                  </a:cubicBezTo>
                  <a:cubicBezTo>
                    <a:pt x="40023" y="23680"/>
                    <a:pt x="38699" y="23474"/>
                    <a:pt x="37417" y="23275"/>
                  </a:cubicBezTo>
                  <a:cubicBezTo>
                    <a:pt x="36051" y="23064"/>
                    <a:pt x="34639" y="22843"/>
                    <a:pt x="33215" y="22798"/>
                  </a:cubicBezTo>
                  <a:cubicBezTo>
                    <a:pt x="32614" y="22780"/>
                    <a:pt x="32012" y="22771"/>
                    <a:pt x="31411" y="22771"/>
                  </a:cubicBezTo>
                  <a:cubicBezTo>
                    <a:pt x="28868" y="22771"/>
                    <a:pt x="26329" y="22920"/>
                    <a:pt x="23859" y="23065"/>
                  </a:cubicBezTo>
                  <a:cubicBezTo>
                    <a:pt x="21402" y="23209"/>
                    <a:pt x="18874" y="23358"/>
                    <a:pt x="16354" y="23358"/>
                  </a:cubicBezTo>
                  <a:cubicBezTo>
                    <a:pt x="15960" y="23358"/>
                    <a:pt x="15566" y="23354"/>
                    <a:pt x="15173" y="23346"/>
                  </a:cubicBezTo>
                  <a:cubicBezTo>
                    <a:pt x="13023" y="23304"/>
                    <a:pt x="10808" y="23184"/>
                    <a:pt x="8665" y="23068"/>
                  </a:cubicBezTo>
                  <a:cubicBezTo>
                    <a:pt x="5962" y="22922"/>
                    <a:pt x="3189" y="22777"/>
                    <a:pt x="453" y="22777"/>
                  </a:cubicBezTo>
                  <a:cubicBezTo>
                    <a:pt x="302" y="22777"/>
                    <a:pt x="151" y="22777"/>
                    <a:pt x="1" y="22778"/>
                  </a:cubicBezTo>
                  <a:lnTo>
                    <a:pt x="1" y="23290"/>
                  </a:lnTo>
                  <a:cubicBezTo>
                    <a:pt x="160" y="23289"/>
                    <a:pt x="318" y="23288"/>
                    <a:pt x="477" y="23288"/>
                  </a:cubicBezTo>
                  <a:cubicBezTo>
                    <a:pt x="3194" y="23288"/>
                    <a:pt x="5950" y="23436"/>
                    <a:pt x="8639" y="23580"/>
                  </a:cubicBezTo>
                  <a:cubicBezTo>
                    <a:pt x="10785" y="23696"/>
                    <a:pt x="13005" y="23815"/>
                    <a:pt x="15161" y="23857"/>
                  </a:cubicBezTo>
                  <a:cubicBezTo>
                    <a:pt x="15549" y="23864"/>
                    <a:pt x="15937" y="23868"/>
                    <a:pt x="16325" y="23868"/>
                  </a:cubicBezTo>
                  <a:cubicBezTo>
                    <a:pt x="18868" y="23868"/>
                    <a:pt x="21415" y="23719"/>
                    <a:pt x="23888" y="23574"/>
                  </a:cubicBezTo>
                  <a:cubicBezTo>
                    <a:pt x="26362" y="23430"/>
                    <a:pt x="28904" y="23282"/>
                    <a:pt x="31445" y="23282"/>
                  </a:cubicBezTo>
                  <a:cubicBezTo>
                    <a:pt x="32030" y="23282"/>
                    <a:pt x="32615" y="23290"/>
                    <a:pt x="33199" y="23307"/>
                  </a:cubicBezTo>
                  <a:cubicBezTo>
                    <a:pt x="34590" y="23351"/>
                    <a:pt x="35987" y="23568"/>
                    <a:pt x="37337" y="23777"/>
                  </a:cubicBezTo>
                  <a:cubicBezTo>
                    <a:pt x="38631" y="23979"/>
                    <a:pt x="39971" y="24187"/>
                    <a:pt x="41316" y="24245"/>
                  </a:cubicBezTo>
                  <a:cubicBezTo>
                    <a:pt x="44103" y="24366"/>
                    <a:pt x="46976" y="24427"/>
                    <a:pt x="49881" y="24427"/>
                  </a:cubicBezTo>
                  <a:cubicBezTo>
                    <a:pt x="50553" y="24427"/>
                    <a:pt x="51229" y="24422"/>
                    <a:pt x="51905" y="24416"/>
                  </a:cubicBezTo>
                  <a:cubicBezTo>
                    <a:pt x="57583" y="24361"/>
                    <a:pt x="63331" y="23883"/>
                    <a:pt x="68891" y="23419"/>
                  </a:cubicBezTo>
                  <a:cubicBezTo>
                    <a:pt x="74623" y="22940"/>
                    <a:pt x="80550" y="22444"/>
                    <a:pt x="86408" y="22414"/>
                  </a:cubicBezTo>
                  <a:cubicBezTo>
                    <a:pt x="86777" y="22412"/>
                    <a:pt x="87145" y="22411"/>
                    <a:pt x="87514" y="22411"/>
                  </a:cubicBezTo>
                  <a:cubicBezTo>
                    <a:pt x="91884" y="22411"/>
                    <a:pt x="96269" y="22533"/>
                    <a:pt x="100519" y="22652"/>
                  </a:cubicBezTo>
                  <a:cubicBezTo>
                    <a:pt x="102028" y="22694"/>
                    <a:pt x="103541" y="22734"/>
                    <a:pt x="105057" y="22774"/>
                  </a:cubicBezTo>
                  <a:lnTo>
                    <a:pt x="105057" y="22266"/>
                  </a:lnTo>
                  <a:lnTo>
                    <a:pt x="105062" y="22266"/>
                  </a:lnTo>
                  <a:cubicBezTo>
                    <a:pt x="103549" y="22230"/>
                    <a:pt x="102041" y="22188"/>
                    <a:pt x="100537" y="22146"/>
                  </a:cubicBezTo>
                  <a:cubicBezTo>
                    <a:pt x="96298" y="22028"/>
                    <a:pt x="91927" y="21906"/>
                    <a:pt x="87567" y="21906"/>
                  </a:cubicBezTo>
                  <a:close/>
                </a:path>
              </a:pathLst>
            </a:custGeom>
            <a:solidFill>
              <a:srgbClr val="FFFFFF">
                <a:alpha val="52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08" name="Google Shape;3608;p17"/>
          <p:cNvGrpSpPr/>
          <p:nvPr/>
        </p:nvGrpSpPr>
        <p:grpSpPr>
          <a:xfrm>
            <a:off x="-299288" y="4192625"/>
            <a:ext cx="9742572" cy="2385990"/>
            <a:chOff x="-299288" y="4192625"/>
            <a:chExt cx="9742572" cy="2385990"/>
          </a:xfrm>
        </p:grpSpPr>
        <p:sp>
          <p:nvSpPr>
            <p:cNvPr id="3609" name="Google Shape;3609;p17"/>
            <p:cNvSpPr/>
            <p:nvPr/>
          </p:nvSpPr>
          <p:spPr>
            <a:xfrm flipH="1">
              <a:off x="8581999" y="4658847"/>
              <a:ext cx="861286" cy="1892968"/>
            </a:xfrm>
            <a:custGeom>
              <a:avLst/>
              <a:gdLst/>
              <a:ahLst/>
              <a:cxnLst/>
              <a:rect l="l" t="t" r="r" b="b"/>
              <a:pathLst>
                <a:path w="17681" h="38860" extrusionOk="0">
                  <a:moveTo>
                    <a:pt x="14114" y="1"/>
                  </a:moveTo>
                  <a:cubicBezTo>
                    <a:pt x="14114" y="1"/>
                    <a:pt x="14049" y="144"/>
                    <a:pt x="13926" y="411"/>
                  </a:cubicBezTo>
                  <a:cubicBezTo>
                    <a:pt x="13807" y="680"/>
                    <a:pt x="13625" y="1073"/>
                    <a:pt x="13408" y="1577"/>
                  </a:cubicBezTo>
                  <a:cubicBezTo>
                    <a:pt x="13189" y="2081"/>
                    <a:pt x="12916" y="2691"/>
                    <a:pt x="12621" y="3398"/>
                  </a:cubicBezTo>
                  <a:cubicBezTo>
                    <a:pt x="12395" y="3973"/>
                    <a:pt x="12144" y="4610"/>
                    <a:pt x="11883" y="5299"/>
                  </a:cubicBezTo>
                  <a:cubicBezTo>
                    <a:pt x="11555" y="3780"/>
                    <a:pt x="10754" y="955"/>
                    <a:pt x="9329" y="955"/>
                  </a:cubicBezTo>
                  <a:cubicBezTo>
                    <a:pt x="9083" y="955"/>
                    <a:pt x="8818" y="1039"/>
                    <a:pt x="8533" y="1229"/>
                  </a:cubicBezTo>
                  <a:cubicBezTo>
                    <a:pt x="6360" y="2684"/>
                    <a:pt x="10172" y="5947"/>
                    <a:pt x="11297" y="6844"/>
                  </a:cubicBezTo>
                  <a:cubicBezTo>
                    <a:pt x="11257" y="6953"/>
                    <a:pt x="11218" y="7063"/>
                    <a:pt x="11180" y="7175"/>
                  </a:cubicBezTo>
                  <a:cubicBezTo>
                    <a:pt x="11016" y="7655"/>
                    <a:pt x="10846" y="8152"/>
                    <a:pt x="10671" y="8663"/>
                  </a:cubicBezTo>
                  <a:cubicBezTo>
                    <a:pt x="10498" y="9174"/>
                    <a:pt x="10318" y="9700"/>
                    <a:pt x="10137" y="10236"/>
                  </a:cubicBezTo>
                  <a:cubicBezTo>
                    <a:pt x="9963" y="10776"/>
                    <a:pt x="9801" y="11332"/>
                    <a:pt x="9627" y="11896"/>
                  </a:cubicBezTo>
                  <a:cubicBezTo>
                    <a:pt x="9482" y="12374"/>
                    <a:pt x="9334" y="12861"/>
                    <a:pt x="9187" y="13352"/>
                  </a:cubicBezTo>
                  <a:cubicBezTo>
                    <a:pt x="8895" y="12021"/>
                    <a:pt x="8202" y="9645"/>
                    <a:pt x="6984" y="9645"/>
                  </a:cubicBezTo>
                  <a:cubicBezTo>
                    <a:pt x="6771" y="9645"/>
                    <a:pt x="6541" y="9718"/>
                    <a:pt x="6294" y="9883"/>
                  </a:cubicBezTo>
                  <a:cubicBezTo>
                    <a:pt x="4353" y="11181"/>
                    <a:pt x="7916" y="14144"/>
                    <a:pt x="8772" y="14815"/>
                  </a:cubicBezTo>
                  <a:cubicBezTo>
                    <a:pt x="8720" y="15005"/>
                    <a:pt x="8668" y="15194"/>
                    <a:pt x="8617" y="15384"/>
                  </a:cubicBezTo>
                  <a:cubicBezTo>
                    <a:pt x="8460" y="15982"/>
                    <a:pt x="8287" y="16582"/>
                    <a:pt x="8138" y="17190"/>
                  </a:cubicBezTo>
                  <a:cubicBezTo>
                    <a:pt x="7986" y="17797"/>
                    <a:pt x="7833" y="18407"/>
                    <a:pt x="7682" y="19016"/>
                  </a:cubicBezTo>
                  <a:cubicBezTo>
                    <a:pt x="7517" y="19683"/>
                    <a:pt x="7368" y="20352"/>
                    <a:pt x="7221" y="21019"/>
                  </a:cubicBezTo>
                  <a:cubicBezTo>
                    <a:pt x="6711" y="19127"/>
                    <a:pt x="5780" y="16745"/>
                    <a:pt x="4324" y="16745"/>
                  </a:cubicBezTo>
                  <a:cubicBezTo>
                    <a:pt x="4018" y="16745"/>
                    <a:pt x="3690" y="16849"/>
                    <a:pt x="3338" y="17085"/>
                  </a:cubicBezTo>
                  <a:cubicBezTo>
                    <a:pt x="741" y="18822"/>
                    <a:pt x="5037" y="22644"/>
                    <a:pt x="6601" y="23914"/>
                  </a:cubicBezTo>
                  <a:cubicBezTo>
                    <a:pt x="6565" y="24102"/>
                    <a:pt x="6529" y="24290"/>
                    <a:pt x="6492" y="24476"/>
                  </a:cubicBezTo>
                  <a:cubicBezTo>
                    <a:pt x="6380" y="25072"/>
                    <a:pt x="6259" y="25659"/>
                    <a:pt x="6157" y="26238"/>
                  </a:cubicBezTo>
                  <a:cubicBezTo>
                    <a:pt x="5947" y="27397"/>
                    <a:pt x="5755" y="28520"/>
                    <a:pt x="5597" y="29588"/>
                  </a:cubicBezTo>
                  <a:cubicBezTo>
                    <a:pt x="5588" y="29649"/>
                    <a:pt x="5579" y="29707"/>
                    <a:pt x="5569" y="29769"/>
                  </a:cubicBezTo>
                  <a:cubicBezTo>
                    <a:pt x="5205" y="28218"/>
                    <a:pt x="4426" y="25807"/>
                    <a:pt x="3116" y="25807"/>
                  </a:cubicBezTo>
                  <a:cubicBezTo>
                    <a:pt x="2872" y="25807"/>
                    <a:pt x="2609" y="25890"/>
                    <a:pt x="2328" y="26079"/>
                  </a:cubicBezTo>
                  <a:cubicBezTo>
                    <a:pt x="0" y="27634"/>
                    <a:pt x="4588" y="31280"/>
                    <a:pt x="5278" y="31809"/>
                  </a:cubicBezTo>
                  <a:cubicBezTo>
                    <a:pt x="5243" y="32078"/>
                    <a:pt x="5210" y="32344"/>
                    <a:pt x="5175" y="32601"/>
                  </a:cubicBezTo>
                  <a:cubicBezTo>
                    <a:pt x="5050" y="33534"/>
                    <a:pt x="4967" y="34395"/>
                    <a:pt x="4887" y="35156"/>
                  </a:cubicBezTo>
                  <a:cubicBezTo>
                    <a:pt x="4812" y="35918"/>
                    <a:pt x="4755" y="36583"/>
                    <a:pt x="4722" y="37132"/>
                  </a:cubicBezTo>
                  <a:cubicBezTo>
                    <a:pt x="4678" y="37678"/>
                    <a:pt x="4666" y="38115"/>
                    <a:pt x="4654" y="38408"/>
                  </a:cubicBezTo>
                  <a:cubicBezTo>
                    <a:pt x="4644" y="38555"/>
                    <a:pt x="4652" y="38668"/>
                    <a:pt x="4651" y="38744"/>
                  </a:cubicBezTo>
                  <a:cubicBezTo>
                    <a:pt x="4651" y="38819"/>
                    <a:pt x="4652" y="38859"/>
                    <a:pt x="4652" y="38859"/>
                  </a:cubicBezTo>
                  <a:cubicBezTo>
                    <a:pt x="4652" y="38859"/>
                    <a:pt x="4671" y="38703"/>
                    <a:pt x="4721" y="38413"/>
                  </a:cubicBezTo>
                  <a:cubicBezTo>
                    <a:pt x="4771" y="38122"/>
                    <a:pt x="4851" y="37702"/>
                    <a:pt x="4954" y="37163"/>
                  </a:cubicBezTo>
                  <a:cubicBezTo>
                    <a:pt x="5059" y="36625"/>
                    <a:pt x="5186" y="35971"/>
                    <a:pt x="5333" y="35221"/>
                  </a:cubicBezTo>
                  <a:cubicBezTo>
                    <a:pt x="5474" y="34525"/>
                    <a:pt x="5634" y="33742"/>
                    <a:pt x="5807" y="32892"/>
                  </a:cubicBezTo>
                  <a:lnTo>
                    <a:pt x="5807" y="32892"/>
                  </a:lnTo>
                  <a:lnTo>
                    <a:pt x="5806" y="33037"/>
                  </a:lnTo>
                  <a:lnTo>
                    <a:pt x="6071" y="32427"/>
                  </a:lnTo>
                  <a:cubicBezTo>
                    <a:pt x="6071" y="32427"/>
                    <a:pt x="13078" y="29665"/>
                    <a:pt x="10909" y="27186"/>
                  </a:cubicBezTo>
                  <a:cubicBezTo>
                    <a:pt x="10572" y="26800"/>
                    <a:pt x="10216" y="26637"/>
                    <a:pt x="9855" y="26637"/>
                  </a:cubicBezTo>
                  <a:cubicBezTo>
                    <a:pt x="8494" y="26637"/>
                    <a:pt x="7070" y="28965"/>
                    <a:pt x="6335" y="30373"/>
                  </a:cubicBezTo>
                  <a:cubicBezTo>
                    <a:pt x="6377" y="30166"/>
                    <a:pt x="6422" y="29958"/>
                    <a:pt x="6465" y="29746"/>
                  </a:cubicBezTo>
                  <a:cubicBezTo>
                    <a:pt x="6679" y="28693"/>
                    <a:pt x="6942" y="27591"/>
                    <a:pt x="7179" y="26443"/>
                  </a:cubicBezTo>
                  <a:cubicBezTo>
                    <a:pt x="7336" y="25748"/>
                    <a:pt x="7496" y="25036"/>
                    <a:pt x="7658" y="24319"/>
                  </a:cubicBezTo>
                  <a:lnTo>
                    <a:pt x="7792" y="24011"/>
                  </a:lnTo>
                  <a:cubicBezTo>
                    <a:pt x="7792" y="24011"/>
                    <a:pt x="14859" y="21224"/>
                    <a:pt x="12672" y="18724"/>
                  </a:cubicBezTo>
                  <a:cubicBezTo>
                    <a:pt x="12332" y="18334"/>
                    <a:pt x="11973" y="18170"/>
                    <a:pt x="11609" y="18170"/>
                  </a:cubicBezTo>
                  <a:cubicBezTo>
                    <a:pt x="10379" y="18170"/>
                    <a:pt x="9099" y="20055"/>
                    <a:pt x="8311" y="21469"/>
                  </a:cubicBezTo>
                  <a:cubicBezTo>
                    <a:pt x="8478" y="20744"/>
                    <a:pt x="8647" y="20017"/>
                    <a:pt x="8835" y="19294"/>
                  </a:cubicBezTo>
                  <a:cubicBezTo>
                    <a:pt x="8980" y="18687"/>
                    <a:pt x="9126" y="18079"/>
                    <a:pt x="9270" y="17474"/>
                  </a:cubicBezTo>
                  <a:cubicBezTo>
                    <a:pt x="9363" y="17078"/>
                    <a:pt x="9464" y="16687"/>
                    <a:pt x="9566" y="16297"/>
                  </a:cubicBezTo>
                  <a:lnTo>
                    <a:pt x="9566" y="16297"/>
                  </a:lnTo>
                  <a:lnTo>
                    <a:pt x="9565" y="16440"/>
                  </a:lnTo>
                  <a:lnTo>
                    <a:pt x="9565" y="16440"/>
                  </a:lnTo>
                  <a:lnTo>
                    <a:pt x="9803" y="15895"/>
                  </a:lnTo>
                  <a:cubicBezTo>
                    <a:pt x="9803" y="15895"/>
                    <a:pt x="16065" y="13425"/>
                    <a:pt x="14127" y="11210"/>
                  </a:cubicBezTo>
                  <a:cubicBezTo>
                    <a:pt x="13825" y="10865"/>
                    <a:pt x="13507" y="10719"/>
                    <a:pt x="13185" y="10719"/>
                  </a:cubicBezTo>
                  <a:cubicBezTo>
                    <a:pt x="12076" y="10719"/>
                    <a:pt x="10920" y="12448"/>
                    <a:pt x="10226" y="13707"/>
                  </a:cubicBezTo>
                  <a:cubicBezTo>
                    <a:pt x="10364" y="13193"/>
                    <a:pt x="10500" y="12684"/>
                    <a:pt x="10633" y="12182"/>
                  </a:cubicBezTo>
                  <a:cubicBezTo>
                    <a:pt x="10778" y="11616"/>
                    <a:pt x="10933" y="11061"/>
                    <a:pt x="11070" y="10514"/>
                  </a:cubicBezTo>
                  <a:cubicBezTo>
                    <a:pt x="11221" y="9971"/>
                    <a:pt x="11370" y="9441"/>
                    <a:pt x="11514" y="8923"/>
                  </a:cubicBezTo>
                  <a:cubicBezTo>
                    <a:pt x="11595" y="8635"/>
                    <a:pt x="11675" y="8352"/>
                    <a:pt x="11752" y="8072"/>
                  </a:cubicBezTo>
                  <a:cubicBezTo>
                    <a:pt x="12699" y="7674"/>
                    <a:pt x="17680" y="5457"/>
                    <a:pt x="15923" y="3449"/>
                  </a:cubicBezTo>
                  <a:cubicBezTo>
                    <a:pt x="15622" y="3103"/>
                    <a:pt x="15304" y="2958"/>
                    <a:pt x="14982" y="2958"/>
                  </a:cubicBezTo>
                  <a:cubicBezTo>
                    <a:pt x="14169" y="2958"/>
                    <a:pt x="13332" y="3887"/>
                    <a:pt x="12668" y="4880"/>
                  </a:cubicBezTo>
                  <a:lnTo>
                    <a:pt x="12668" y="4880"/>
                  </a:lnTo>
                  <a:cubicBezTo>
                    <a:pt x="12805" y="4409"/>
                    <a:pt x="12932" y="3962"/>
                    <a:pt x="13049" y="3547"/>
                  </a:cubicBezTo>
                  <a:cubicBezTo>
                    <a:pt x="13278" y="2820"/>
                    <a:pt x="13470" y="2183"/>
                    <a:pt x="13627" y="1658"/>
                  </a:cubicBezTo>
                  <a:cubicBezTo>
                    <a:pt x="13788" y="1134"/>
                    <a:pt x="13905" y="717"/>
                    <a:pt x="13989" y="435"/>
                  </a:cubicBezTo>
                  <a:cubicBezTo>
                    <a:pt x="14070" y="151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0" name="Google Shape;3610;p17"/>
            <p:cNvSpPr/>
            <p:nvPr/>
          </p:nvSpPr>
          <p:spPr>
            <a:xfrm flipH="1">
              <a:off x="7941936" y="4717686"/>
              <a:ext cx="792796" cy="1839433"/>
            </a:xfrm>
            <a:custGeom>
              <a:avLst/>
              <a:gdLst/>
              <a:ahLst/>
              <a:cxnLst/>
              <a:rect l="l" t="t" r="r" b="b"/>
              <a:pathLst>
                <a:path w="16275" h="37761" extrusionOk="0">
                  <a:moveTo>
                    <a:pt x="4455" y="0"/>
                  </a:moveTo>
                  <a:cubicBezTo>
                    <a:pt x="4215" y="0"/>
                    <a:pt x="3984" y="260"/>
                    <a:pt x="4040" y="525"/>
                  </a:cubicBezTo>
                  <a:cubicBezTo>
                    <a:pt x="4352" y="2013"/>
                    <a:pt x="5143" y="3372"/>
                    <a:pt x="5608" y="4826"/>
                  </a:cubicBezTo>
                  <a:cubicBezTo>
                    <a:pt x="5845" y="5566"/>
                    <a:pt x="6050" y="6316"/>
                    <a:pt x="6229" y="7072"/>
                  </a:cubicBezTo>
                  <a:cubicBezTo>
                    <a:pt x="5190" y="6901"/>
                    <a:pt x="4477" y="6520"/>
                    <a:pt x="3743" y="5756"/>
                  </a:cubicBezTo>
                  <a:cubicBezTo>
                    <a:pt x="3194" y="5185"/>
                    <a:pt x="2847" y="4381"/>
                    <a:pt x="2215" y="3911"/>
                  </a:cubicBezTo>
                  <a:cubicBezTo>
                    <a:pt x="2157" y="3867"/>
                    <a:pt x="2098" y="3848"/>
                    <a:pt x="2042" y="3848"/>
                  </a:cubicBezTo>
                  <a:cubicBezTo>
                    <a:pt x="1836" y="3848"/>
                    <a:pt x="1670" y="4100"/>
                    <a:pt x="1703" y="4305"/>
                  </a:cubicBezTo>
                  <a:cubicBezTo>
                    <a:pt x="1852" y="5231"/>
                    <a:pt x="2810" y="6415"/>
                    <a:pt x="3501" y="7018"/>
                  </a:cubicBezTo>
                  <a:cubicBezTo>
                    <a:pt x="4095" y="7534"/>
                    <a:pt x="4840" y="7976"/>
                    <a:pt x="5610" y="7976"/>
                  </a:cubicBezTo>
                  <a:cubicBezTo>
                    <a:pt x="5861" y="7976"/>
                    <a:pt x="6115" y="7928"/>
                    <a:pt x="6367" y="7822"/>
                  </a:cubicBezTo>
                  <a:cubicBezTo>
                    <a:pt x="6378" y="7816"/>
                    <a:pt x="6384" y="7808"/>
                    <a:pt x="6395" y="7803"/>
                  </a:cubicBezTo>
                  <a:cubicBezTo>
                    <a:pt x="6476" y="8184"/>
                    <a:pt x="6551" y="8567"/>
                    <a:pt x="6620" y="8952"/>
                  </a:cubicBezTo>
                  <a:cubicBezTo>
                    <a:pt x="7160" y="12045"/>
                    <a:pt x="7270" y="15224"/>
                    <a:pt x="7017" y="18353"/>
                  </a:cubicBezTo>
                  <a:cubicBezTo>
                    <a:pt x="6803" y="21005"/>
                    <a:pt x="6316" y="23603"/>
                    <a:pt x="5662" y="26160"/>
                  </a:cubicBezTo>
                  <a:cubicBezTo>
                    <a:pt x="5047" y="25141"/>
                    <a:pt x="4381" y="24181"/>
                    <a:pt x="3437" y="23422"/>
                  </a:cubicBezTo>
                  <a:cubicBezTo>
                    <a:pt x="1965" y="22240"/>
                    <a:pt x="970" y="21549"/>
                    <a:pt x="992" y="19482"/>
                  </a:cubicBezTo>
                  <a:cubicBezTo>
                    <a:pt x="994" y="19254"/>
                    <a:pt x="796" y="19122"/>
                    <a:pt x="606" y="19122"/>
                  </a:cubicBezTo>
                  <a:cubicBezTo>
                    <a:pt x="455" y="19122"/>
                    <a:pt x="309" y="19203"/>
                    <a:pt x="269" y="19385"/>
                  </a:cubicBezTo>
                  <a:cubicBezTo>
                    <a:pt x="0" y="20586"/>
                    <a:pt x="364" y="21829"/>
                    <a:pt x="1211" y="22731"/>
                  </a:cubicBezTo>
                  <a:cubicBezTo>
                    <a:pt x="1850" y="23412"/>
                    <a:pt x="2744" y="23786"/>
                    <a:pt x="3426" y="24424"/>
                  </a:cubicBezTo>
                  <a:cubicBezTo>
                    <a:pt x="4199" y="25149"/>
                    <a:pt x="4828" y="26056"/>
                    <a:pt x="5450" y="26906"/>
                  </a:cubicBezTo>
                  <a:cubicBezTo>
                    <a:pt x="5455" y="26912"/>
                    <a:pt x="5460" y="26914"/>
                    <a:pt x="5466" y="26919"/>
                  </a:cubicBezTo>
                  <a:cubicBezTo>
                    <a:pt x="4516" y="30444"/>
                    <a:pt x="3257" y="33893"/>
                    <a:pt x="1946" y="37300"/>
                  </a:cubicBezTo>
                  <a:cubicBezTo>
                    <a:pt x="1847" y="37558"/>
                    <a:pt x="2092" y="37761"/>
                    <a:pt x="2324" y="37761"/>
                  </a:cubicBezTo>
                  <a:cubicBezTo>
                    <a:pt x="2441" y="37761"/>
                    <a:pt x="2555" y="37708"/>
                    <a:pt x="2619" y="37584"/>
                  </a:cubicBezTo>
                  <a:cubicBezTo>
                    <a:pt x="4671" y="33585"/>
                    <a:pt x="6281" y="29348"/>
                    <a:pt x="7286" y="24969"/>
                  </a:cubicBezTo>
                  <a:cubicBezTo>
                    <a:pt x="9312" y="21581"/>
                    <a:pt x="13897" y="19955"/>
                    <a:pt x="14394" y="15551"/>
                  </a:cubicBezTo>
                  <a:cubicBezTo>
                    <a:pt x="14421" y="15310"/>
                    <a:pt x="14243" y="15189"/>
                    <a:pt x="14053" y="15189"/>
                  </a:cubicBezTo>
                  <a:cubicBezTo>
                    <a:pt x="13864" y="15189"/>
                    <a:pt x="13661" y="15310"/>
                    <a:pt x="13638" y="15551"/>
                  </a:cubicBezTo>
                  <a:cubicBezTo>
                    <a:pt x="13286" y="19072"/>
                    <a:pt x="9911" y="20785"/>
                    <a:pt x="7645" y="23247"/>
                  </a:cubicBezTo>
                  <a:cubicBezTo>
                    <a:pt x="7928" y="21777"/>
                    <a:pt x="8135" y="20291"/>
                    <a:pt x="8268" y="18797"/>
                  </a:cubicBezTo>
                  <a:cubicBezTo>
                    <a:pt x="9359" y="16728"/>
                    <a:pt x="11211" y="15053"/>
                    <a:pt x="11649" y="12613"/>
                  </a:cubicBezTo>
                  <a:cubicBezTo>
                    <a:pt x="11876" y="11348"/>
                    <a:pt x="12003" y="10004"/>
                    <a:pt x="12046" y="8641"/>
                  </a:cubicBezTo>
                  <a:cubicBezTo>
                    <a:pt x="12052" y="8639"/>
                    <a:pt x="12057" y="8639"/>
                    <a:pt x="12063" y="8636"/>
                  </a:cubicBezTo>
                  <a:cubicBezTo>
                    <a:pt x="14451" y="7365"/>
                    <a:pt x="16275" y="3305"/>
                    <a:pt x="15246" y="731"/>
                  </a:cubicBezTo>
                  <a:cubicBezTo>
                    <a:pt x="15173" y="546"/>
                    <a:pt x="15019" y="458"/>
                    <a:pt x="14869" y="458"/>
                  </a:cubicBezTo>
                  <a:cubicBezTo>
                    <a:pt x="14687" y="458"/>
                    <a:pt x="14509" y="588"/>
                    <a:pt x="14485" y="834"/>
                  </a:cubicBezTo>
                  <a:cubicBezTo>
                    <a:pt x="14345" y="2231"/>
                    <a:pt x="14498" y="3572"/>
                    <a:pt x="14027" y="4932"/>
                  </a:cubicBezTo>
                  <a:cubicBezTo>
                    <a:pt x="13591" y="6187"/>
                    <a:pt x="12836" y="7106"/>
                    <a:pt x="12057" y="8124"/>
                  </a:cubicBezTo>
                  <a:cubicBezTo>
                    <a:pt x="12091" y="5832"/>
                    <a:pt x="11882" y="3501"/>
                    <a:pt x="11450" y="1394"/>
                  </a:cubicBezTo>
                  <a:cubicBezTo>
                    <a:pt x="11413" y="1209"/>
                    <a:pt x="11258" y="1124"/>
                    <a:pt x="11100" y="1124"/>
                  </a:cubicBezTo>
                  <a:cubicBezTo>
                    <a:pt x="10902" y="1124"/>
                    <a:pt x="10697" y="1257"/>
                    <a:pt x="10709" y="1493"/>
                  </a:cubicBezTo>
                  <a:cubicBezTo>
                    <a:pt x="10890" y="5270"/>
                    <a:pt x="11716" y="9703"/>
                    <a:pt x="10538" y="13391"/>
                  </a:cubicBezTo>
                  <a:cubicBezTo>
                    <a:pt x="10085" y="14810"/>
                    <a:pt x="9151" y="15926"/>
                    <a:pt x="8389" y="17116"/>
                  </a:cubicBezTo>
                  <a:cubicBezTo>
                    <a:pt x="8527" y="14271"/>
                    <a:pt x="8360" y="11419"/>
                    <a:pt x="7832" y="8618"/>
                  </a:cubicBezTo>
                  <a:cubicBezTo>
                    <a:pt x="7324" y="5918"/>
                    <a:pt x="6580" y="2261"/>
                    <a:pt x="4720" y="130"/>
                  </a:cubicBezTo>
                  <a:cubicBezTo>
                    <a:pt x="4641" y="39"/>
                    <a:pt x="4547" y="0"/>
                    <a:pt x="4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1" name="Google Shape;3611;p17"/>
            <p:cNvSpPr/>
            <p:nvPr/>
          </p:nvSpPr>
          <p:spPr>
            <a:xfrm flipH="1">
              <a:off x="8976815" y="4192625"/>
              <a:ext cx="245024" cy="672476"/>
            </a:xfrm>
            <a:custGeom>
              <a:avLst/>
              <a:gdLst/>
              <a:ahLst/>
              <a:cxnLst/>
              <a:rect l="l" t="t" r="r" b="b"/>
              <a:pathLst>
                <a:path w="5030" h="13805" extrusionOk="0">
                  <a:moveTo>
                    <a:pt x="4089" y="1"/>
                  </a:moveTo>
                  <a:cubicBezTo>
                    <a:pt x="3952" y="1"/>
                    <a:pt x="3819" y="114"/>
                    <a:pt x="3855" y="298"/>
                  </a:cubicBezTo>
                  <a:cubicBezTo>
                    <a:pt x="4116" y="1638"/>
                    <a:pt x="3816" y="2754"/>
                    <a:pt x="3309" y="3805"/>
                  </a:cubicBezTo>
                  <a:cubicBezTo>
                    <a:pt x="3238" y="3029"/>
                    <a:pt x="3045" y="2234"/>
                    <a:pt x="2795" y="1585"/>
                  </a:cubicBezTo>
                  <a:cubicBezTo>
                    <a:pt x="2758" y="1489"/>
                    <a:pt x="2658" y="1439"/>
                    <a:pt x="2565" y="1439"/>
                  </a:cubicBezTo>
                  <a:cubicBezTo>
                    <a:pt x="2459" y="1439"/>
                    <a:pt x="2362" y="1504"/>
                    <a:pt x="2376" y="1642"/>
                  </a:cubicBezTo>
                  <a:cubicBezTo>
                    <a:pt x="2431" y="2198"/>
                    <a:pt x="2555" y="2735"/>
                    <a:pt x="2646" y="3285"/>
                  </a:cubicBezTo>
                  <a:cubicBezTo>
                    <a:pt x="2723" y="3734"/>
                    <a:pt x="2769" y="4192"/>
                    <a:pt x="2863" y="4638"/>
                  </a:cubicBezTo>
                  <a:cubicBezTo>
                    <a:pt x="2239" y="5720"/>
                    <a:pt x="1487" y="6778"/>
                    <a:pt x="1018" y="7993"/>
                  </a:cubicBezTo>
                  <a:cubicBezTo>
                    <a:pt x="344" y="9741"/>
                    <a:pt x="251" y="11752"/>
                    <a:pt x="17" y="13596"/>
                  </a:cubicBezTo>
                  <a:cubicBezTo>
                    <a:pt x="1" y="13729"/>
                    <a:pt x="119" y="13805"/>
                    <a:pt x="235" y="13805"/>
                  </a:cubicBezTo>
                  <a:cubicBezTo>
                    <a:pt x="326" y="13805"/>
                    <a:pt x="416" y="13757"/>
                    <a:pt x="436" y="13653"/>
                  </a:cubicBezTo>
                  <a:cubicBezTo>
                    <a:pt x="1018" y="10615"/>
                    <a:pt x="1576" y="8180"/>
                    <a:pt x="3217" y="5510"/>
                  </a:cubicBezTo>
                  <a:cubicBezTo>
                    <a:pt x="4196" y="3920"/>
                    <a:pt x="5030" y="2016"/>
                    <a:pt x="4320" y="168"/>
                  </a:cubicBezTo>
                  <a:cubicBezTo>
                    <a:pt x="4276" y="52"/>
                    <a:pt x="4182" y="1"/>
                    <a:pt x="40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2" name="Google Shape;3612;p17"/>
            <p:cNvSpPr/>
            <p:nvPr/>
          </p:nvSpPr>
          <p:spPr>
            <a:xfrm flipH="1">
              <a:off x="7512732" y="4666637"/>
              <a:ext cx="365539" cy="1108648"/>
            </a:xfrm>
            <a:custGeom>
              <a:avLst/>
              <a:gdLst/>
              <a:ahLst/>
              <a:cxnLst/>
              <a:rect l="l" t="t" r="r" b="b"/>
              <a:pathLst>
                <a:path w="7504" h="22759" extrusionOk="0">
                  <a:moveTo>
                    <a:pt x="5316" y="1"/>
                  </a:moveTo>
                  <a:cubicBezTo>
                    <a:pt x="5218" y="1"/>
                    <a:pt x="5118" y="51"/>
                    <a:pt x="5074" y="165"/>
                  </a:cubicBezTo>
                  <a:cubicBezTo>
                    <a:pt x="3882" y="3201"/>
                    <a:pt x="4020" y="6286"/>
                    <a:pt x="4125" y="9480"/>
                  </a:cubicBezTo>
                  <a:cubicBezTo>
                    <a:pt x="4176" y="11041"/>
                    <a:pt x="4223" y="12611"/>
                    <a:pt x="4039" y="14165"/>
                  </a:cubicBezTo>
                  <a:cubicBezTo>
                    <a:pt x="3974" y="14702"/>
                    <a:pt x="3850" y="15212"/>
                    <a:pt x="3699" y="15712"/>
                  </a:cubicBezTo>
                  <a:cubicBezTo>
                    <a:pt x="3697" y="15555"/>
                    <a:pt x="3693" y="15398"/>
                    <a:pt x="3689" y="15242"/>
                  </a:cubicBezTo>
                  <a:cubicBezTo>
                    <a:pt x="3647" y="13890"/>
                    <a:pt x="3480" y="12547"/>
                    <a:pt x="3294" y="11208"/>
                  </a:cubicBezTo>
                  <a:cubicBezTo>
                    <a:pt x="3119" y="9939"/>
                    <a:pt x="2079" y="6522"/>
                    <a:pt x="2603" y="5557"/>
                  </a:cubicBezTo>
                  <a:cubicBezTo>
                    <a:pt x="2680" y="5417"/>
                    <a:pt x="2550" y="5250"/>
                    <a:pt x="2418" y="5250"/>
                  </a:cubicBezTo>
                  <a:cubicBezTo>
                    <a:pt x="2373" y="5250"/>
                    <a:pt x="2328" y="5270"/>
                    <a:pt x="2291" y="5317"/>
                  </a:cubicBezTo>
                  <a:cubicBezTo>
                    <a:pt x="886" y="7101"/>
                    <a:pt x="2287" y="8988"/>
                    <a:pt x="2580" y="10997"/>
                  </a:cubicBezTo>
                  <a:cubicBezTo>
                    <a:pt x="2939" y="13457"/>
                    <a:pt x="3142" y="15818"/>
                    <a:pt x="2833" y="18146"/>
                  </a:cubicBezTo>
                  <a:cubicBezTo>
                    <a:pt x="2740" y="18407"/>
                    <a:pt x="2654" y="18670"/>
                    <a:pt x="2576" y="18938"/>
                  </a:cubicBezTo>
                  <a:cubicBezTo>
                    <a:pt x="2403" y="16726"/>
                    <a:pt x="2198" y="14510"/>
                    <a:pt x="1972" y="12306"/>
                  </a:cubicBezTo>
                  <a:cubicBezTo>
                    <a:pt x="1957" y="12163"/>
                    <a:pt x="1836" y="12088"/>
                    <a:pt x="1723" y="12088"/>
                  </a:cubicBezTo>
                  <a:cubicBezTo>
                    <a:pt x="1612" y="12088"/>
                    <a:pt x="1508" y="12160"/>
                    <a:pt x="1517" y="12306"/>
                  </a:cubicBezTo>
                  <a:cubicBezTo>
                    <a:pt x="1630" y="14400"/>
                    <a:pt x="1838" y="16517"/>
                    <a:pt x="2141" y="18603"/>
                  </a:cubicBezTo>
                  <a:cubicBezTo>
                    <a:pt x="2017" y="18311"/>
                    <a:pt x="1880" y="18020"/>
                    <a:pt x="1738" y="17714"/>
                  </a:cubicBezTo>
                  <a:cubicBezTo>
                    <a:pt x="1026" y="16160"/>
                    <a:pt x="820" y="14698"/>
                    <a:pt x="627" y="13016"/>
                  </a:cubicBezTo>
                  <a:cubicBezTo>
                    <a:pt x="607" y="12852"/>
                    <a:pt x="485" y="12768"/>
                    <a:pt x="365" y="12768"/>
                  </a:cubicBezTo>
                  <a:cubicBezTo>
                    <a:pt x="245" y="12768"/>
                    <a:pt x="128" y="12850"/>
                    <a:pt x="113" y="13016"/>
                  </a:cubicBezTo>
                  <a:cubicBezTo>
                    <a:pt x="0" y="14279"/>
                    <a:pt x="286" y="15598"/>
                    <a:pt x="722" y="16780"/>
                  </a:cubicBezTo>
                  <a:cubicBezTo>
                    <a:pt x="1179" y="18020"/>
                    <a:pt x="2090" y="19096"/>
                    <a:pt x="2336" y="20403"/>
                  </a:cubicBezTo>
                  <a:cubicBezTo>
                    <a:pt x="2338" y="20413"/>
                    <a:pt x="2346" y="20416"/>
                    <a:pt x="2350" y="20424"/>
                  </a:cubicBezTo>
                  <a:cubicBezTo>
                    <a:pt x="2157" y="21080"/>
                    <a:pt x="1916" y="21734"/>
                    <a:pt x="1613" y="22388"/>
                  </a:cubicBezTo>
                  <a:cubicBezTo>
                    <a:pt x="1523" y="22583"/>
                    <a:pt x="1678" y="22758"/>
                    <a:pt x="1839" y="22758"/>
                  </a:cubicBezTo>
                  <a:cubicBezTo>
                    <a:pt x="1912" y="22758"/>
                    <a:pt x="1986" y="22723"/>
                    <a:pt x="2039" y="22637"/>
                  </a:cubicBezTo>
                  <a:cubicBezTo>
                    <a:pt x="2939" y="21183"/>
                    <a:pt x="3401" y="19556"/>
                    <a:pt x="3590" y="17883"/>
                  </a:cubicBezTo>
                  <a:cubicBezTo>
                    <a:pt x="3982" y="16988"/>
                    <a:pt x="4399" y="16102"/>
                    <a:pt x="4657" y="15148"/>
                  </a:cubicBezTo>
                  <a:cubicBezTo>
                    <a:pt x="4661" y="15147"/>
                    <a:pt x="4663" y="15147"/>
                    <a:pt x="4667" y="15145"/>
                  </a:cubicBezTo>
                  <a:cubicBezTo>
                    <a:pt x="6225" y="14352"/>
                    <a:pt x="6845" y="12855"/>
                    <a:pt x="7039" y="11170"/>
                  </a:cubicBezTo>
                  <a:cubicBezTo>
                    <a:pt x="7352" y="8449"/>
                    <a:pt x="7146" y="5691"/>
                    <a:pt x="7484" y="2948"/>
                  </a:cubicBezTo>
                  <a:cubicBezTo>
                    <a:pt x="7504" y="2785"/>
                    <a:pt x="7364" y="2694"/>
                    <a:pt x="7224" y="2694"/>
                  </a:cubicBezTo>
                  <a:cubicBezTo>
                    <a:pt x="7112" y="2694"/>
                    <a:pt x="7000" y="2752"/>
                    <a:pt x="6970" y="2879"/>
                  </a:cubicBezTo>
                  <a:cubicBezTo>
                    <a:pt x="6567" y="4587"/>
                    <a:pt x="6420" y="6309"/>
                    <a:pt x="6416" y="8065"/>
                  </a:cubicBezTo>
                  <a:cubicBezTo>
                    <a:pt x="6410" y="10402"/>
                    <a:pt x="6633" y="12793"/>
                    <a:pt x="4818" y="14470"/>
                  </a:cubicBezTo>
                  <a:cubicBezTo>
                    <a:pt x="5051" y="13273"/>
                    <a:pt x="5102" y="12058"/>
                    <a:pt x="5078" y="10835"/>
                  </a:cubicBezTo>
                  <a:cubicBezTo>
                    <a:pt x="5010" y="7288"/>
                    <a:pt x="4290" y="3721"/>
                    <a:pt x="5540" y="293"/>
                  </a:cubicBezTo>
                  <a:cubicBezTo>
                    <a:pt x="5605" y="115"/>
                    <a:pt x="5463" y="1"/>
                    <a:pt x="5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3" name="Google Shape;3613;p17"/>
            <p:cNvSpPr/>
            <p:nvPr/>
          </p:nvSpPr>
          <p:spPr>
            <a:xfrm flipH="1">
              <a:off x="7111343" y="4693088"/>
              <a:ext cx="449081" cy="1068752"/>
            </a:xfrm>
            <a:custGeom>
              <a:avLst/>
              <a:gdLst/>
              <a:ahLst/>
              <a:cxnLst/>
              <a:rect l="l" t="t" r="r" b="b"/>
              <a:pathLst>
                <a:path w="9219" h="21940" extrusionOk="0">
                  <a:moveTo>
                    <a:pt x="2286" y="0"/>
                  </a:moveTo>
                  <a:cubicBezTo>
                    <a:pt x="2065" y="0"/>
                    <a:pt x="1844" y="143"/>
                    <a:pt x="1872" y="403"/>
                  </a:cubicBezTo>
                  <a:cubicBezTo>
                    <a:pt x="1909" y="729"/>
                    <a:pt x="1950" y="1055"/>
                    <a:pt x="1996" y="1377"/>
                  </a:cubicBezTo>
                  <a:cubicBezTo>
                    <a:pt x="2086" y="2115"/>
                    <a:pt x="2173" y="2854"/>
                    <a:pt x="2285" y="3588"/>
                  </a:cubicBezTo>
                  <a:cubicBezTo>
                    <a:pt x="2304" y="3718"/>
                    <a:pt x="2375" y="3809"/>
                    <a:pt x="2469" y="3865"/>
                  </a:cubicBezTo>
                  <a:cubicBezTo>
                    <a:pt x="2755" y="5028"/>
                    <a:pt x="3142" y="6163"/>
                    <a:pt x="3662" y="7262"/>
                  </a:cubicBezTo>
                  <a:cubicBezTo>
                    <a:pt x="3609" y="8156"/>
                    <a:pt x="3588" y="9048"/>
                    <a:pt x="3602" y="9940"/>
                  </a:cubicBezTo>
                  <a:cubicBezTo>
                    <a:pt x="3327" y="9551"/>
                    <a:pt x="3051" y="9161"/>
                    <a:pt x="2776" y="8773"/>
                  </a:cubicBezTo>
                  <a:cubicBezTo>
                    <a:pt x="2712" y="8682"/>
                    <a:pt x="2624" y="8573"/>
                    <a:pt x="2529" y="8451"/>
                  </a:cubicBezTo>
                  <a:cubicBezTo>
                    <a:pt x="2329" y="7832"/>
                    <a:pt x="2039" y="7238"/>
                    <a:pt x="1783" y="6641"/>
                  </a:cubicBezTo>
                  <a:cubicBezTo>
                    <a:pt x="1735" y="6530"/>
                    <a:pt x="1632" y="6481"/>
                    <a:pt x="1525" y="6481"/>
                  </a:cubicBezTo>
                  <a:cubicBezTo>
                    <a:pt x="1378" y="6481"/>
                    <a:pt x="1222" y="6572"/>
                    <a:pt x="1187" y="6719"/>
                  </a:cubicBezTo>
                  <a:cubicBezTo>
                    <a:pt x="1063" y="7234"/>
                    <a:pt x="1261" y="7622"/>
                    <a:pt x="1536" y="8009"/>
                  </a:cubicBezTo>
                  <a:cubicBezTo>
                    <a:pt x="1622" y="8262"/>
                    <a:pt x="1711" y="8514"/>
                    <a:pt x="1814" y="8760"/>
                  </a:cubicBezTo>
                  <a:cubicBezTo>
                    <a:pt x="1872" y="8897"/>
                    <a:pt x="1986" y="8952"/>
                    <a:pt x="2107" y="8952"/>
                  </a:cubicBezTo>
                  <a:cubicBezTo>
                    <a:pt x="2150" y="8952"/>
                    <a:pt x="2194" y="8945"/>
                    <a:pt x="2236" y="8932"/>
                  </a:cubicBezTo>
                  <a:cubicBezTo>
                    <a:pt x="2636" y="9457"/>
                    <a:pt x="3037" y="9981"/>
                    <a:pt x="3436" y="10506"/>
                  </a:cubicBezTo>
                  <a:cubicBezTo>
                    <a:pt x="3486" y="10572"/>
                    <a:pt x="3554" y="10598"/>
                    <a:pt x="3621" y="10602"/>
                  </a:cubicBezTo>
                  <a:cubicBezTo>
                    <a:pt x="3690" y="12408"/>
                    <a:pt x="3913" y="14196"/>
                    <a:pt x="4345" y="15942"/>
                  </a:cubicBezTo>
                  <a:cubicBezTo>
                    <a:pt x="4075" y="15781"/>
                    <a:pt x="3795" y="15638"/>
                    <a:pt x="3493" y="15522"/>
                  </a:cubicBezTo>
                  <a:cubicBezTo>
                    <a:pt x="3287" y="15442"/>
                    <a:pt x="3034" y="15389"/>
                    <a:pt x="2765" y="15340"/>
                  </a:cubicBezTo>
                  <a:cubicBezTo>
                    <a:pt x="2727" y="15294"/>
                    <a:pt x="2674" y="15254"/>
                    <a:pt x="2609" y="15227"/>
                  </a:cubicBezTo>
                  <a:cubicBezTo>
                    <a:pt x="1939" y="14957"/>
                    <a:pt x="1375" y="14306"/>
                    <a:pt x="636" y="14306"/>
                  </a:cubicBezTo>
                  <a:cubicBezTo>
                    <a:pt x="555" y="14306"/>
                    <a:pt x="473" y="14313"/>
                    <a:pt x="387" y="14330"/>
                  </a:cubicBezTo>
                  <a:cubicBezTo>
                    <a:pt x="104" y="14385"/>
                    <a:pt x="1" y="14738"/>
                    <a:pt x="128" y="14966"/>
                  </a:cubicBezTo>
                  <a:cubicBezTo>
                    <a:pt x="504" y="15638"/>
                    <a:pt x="1069" y="15858"/>
                    <a:pt x="1808" y="15956"/>
                  </a:cubicBezTo>
                  <a:cubicBezTo>
                    <a:pt x="2796" y="16089"/>
                    <a:pt x="3711" y="16373"/>
                    <a:pt x="4588" y="16825"/>
                  </a:cubicBezTo>
                  <a:cubicBezTo>
                    <a:pt x="5080" y="18525"/>
                    <a:pt x="5771" y="20179"/>
                    <a:pt x="6714" y="21756"/>
                  </a:cubicBezTo>
                  <a:cubicBezTo>
                    <a:pt x="6791" y="21886"/>
                    <a:pt x="6906" y="21939"/>
                    <a:pt x="7022" y="21939"/>
                  </a:cubicBezTo>
                  <a:cubicBezTo>
                    <a:pt x="7282" y="21939"/>
                    <a:pt x="7543" y="21666"/>
                    <a:pt x="7374" y="21369"/>
                  </a:cubicBezTo>
                  <a:cubicBezTo>
                    <a:pt x="6549" y="19920"/>
                    <a:pt x="5947" y="18421"/>
                    <a:pt x="5518" y="16892"/>
                  </a:cubicBezTo>
                  <a:cubicBezTo>
                    <a:pt x="6056" y="16266"/>
                    <a:pt x="6544" y="15611"/>
                    <a:pt x="6980" y="14907"/>
                  </a:cubicBezTo>
                  <a:cubicBezTo>
                    <a:pt x="7218" y="14523"/>
                    <a:pt x="7431" y="14129"/>
                    <a:pt x="7630" y="13724"/>
                  </a:cubicBezTo>
                  <a:cubicBezTo>
                    <a:pt x="8283" y="13300"/>
                    <a:pt x="9218" y="12507"/>
                    <a:pt x="8612" y="11860"/>
                  </a:cubicBezTo>
                  <a:cubicBezTo>
                    <a:pt x="8544" y="11784"/>
                    <a:pt x="8442" y="11748"/>
                    <a:pt x="8341" y="11748"/>
                  </a:cubicBezTo>
                  <a:cubicBezTo>
                    <a:pt x="8307" y="11748"/>
                    <a:pt x="8272" y="11752"/>
                    <a:pt x="8239" y="11760"/>
                  </a:cubicBezTo>
                  <a:cubicBezTo>
                    <a:pt x="7498" y="11951"/>
                    <a:pt x="7197" y="12772"/>
                    <a:pt x="6890" y="13422"/>
                  </a:cubicBezTo>
                  <a:cubicBezTo>
                    <a:pt x="6834" y="13477"/>
                    <a:pt x="6807" y="13539"/>
                    <a:pt x="6802" y="13601"/>
                  </a:cubicBezTo>
                  <a:cubicBezTo>
                    <a:pt x="6799" y="13606"/>
                    <a:pt x="6796" y="13612"/>
                    <a:pt x="6793" y="13616"/>
                  </a:cubicBezTo>
                  <a:cubicBezTo>
                    <a:pt x="6354" y="14464"/>
                    <a:pt x="5854" y="15270"/>
                    <a:pt x="5306" y="16047"/>
                  </a:cubicBezTo>
                  <a:cubicBezTo>
                    <a:pt x="5072" y="15058"/>
                    <a:pt x="4902" y="14057"/>
                    <a:pt x="4792" y="13048"/>
                  </a:cubicBezTo>
                  <a:cubicBezTo>
                    <a:pt x="5054" y="12080"/>
                    <a:pt x="5455" y="11169"/>
                    <a:pt x="6032" y="10355"/>
                  </a:cubicBezTo>
                  <a:cubicBezTo>
                    <a:pt x="6129" y="10336"/>
                    <a:pt x="6218" y="10280"/>
                    <a:pt x="6278" y="10168"/>
                  </a:cubicBezTo>
                  <a:cubicBezTo>
                    <a:pt x="6306" y="10117"/>
                    <a:pt x="6371" y="9986"/>
                    <a:pt x="6452" y="9816"/>
                  </a:cubicBezTo>
                  <a:cubicBezTo>
                    <a:pt x="6501" y="9761"/>
                    <a:pt x="6544" y="9702"/>
                    <a:pt x="6595" y="9647"/>
                  </a:cubicBezTo>
                  <a:cubicBezTo>
                    <a:pt x="7059" y="9139"/>
                    <a:pt x="8394" y="8402"/>
                    <a:pt x="8172" y="7559"/>
                  </a:cubicBezTo>
                  <a:cubicBezTo>
                    <a:pt x="8070" y="7175"/>
                    <a:pt x="7706" y="6981"/>
                    <a:pt x="7338" y="6981"/>
                  </a:cubicBezTo>
                  <a:cubicBezTo>
                    <a:pt x="7193" y="6981"/>
                    <a:pt x="7047" y="7011"/>
                    <a:pt x="6916" y="7072"/>
                  </a:cubicBezTo>
                  <a:cubicBezTo>
                    <a:pt x="6087" y="7456"/>
                    <a:pt x="5731" y="9113"/>
                    <a:pt x="5552" y="9863"/>
                  </a:cubicBezTo>
                  <a:cubicBezTo>
                    <a:pt x="5546" y="9888"/>
                    <a:pt x="5549" y="9912"/>
                    <a:pt x="5548" y="9937"/>
                  </a:cubicBezTo>
                  <a:cubicBezTo>
                    <a:pt x="5206" y="10488"/>
                    <a:pt x="4915" y="11063"/>
                    <a:pt x="4677" y="11659"/>
                  </a:cubicBezTo>
                  <a:cubicBezTo>
                    <a:pt x="4577" y="9994"/>
                    <a:pt x="4612" y="8312"/>
                    <a:pt x="4730" y="6627"/>
                  </a:cubicBezTo>
                  <a:cubicBezTo>
                    <a:pt x="5626" y="6044"/>
                    <a:pt x="6274" y="5252"/>
                    <a:pt x="6887" y="4360"/>
                  </a:cubicBezTo>
                  <a:cubicBezTo>
                    <a:pt x="6921" y="4312"/>
                    <a:pt x="6956" y="4262"/>
                    <a:pt x="6990" y="4214"/>
                  </a:cubicBezTo>
                  <a:cubicBezTo>
                    <a:pt x="7084" y="4174"/>
                    <a:pt x="7167" y="4109"/>
                    <a:pt x="7224" y="4007"/>
                  </a:cubicBezTo>
                  <a:cubicBezTo>
                    <a:pt x="7319" y="3841"/>
                    <a:pt x="7407" y="3671"/>
                    <a:pt x="7494" y="3502"/>
                  </a:cubicBezTo>
                  <a:cubicBezTo>
                    <a:pt x="7954" y="2845"/>
                    <a:pt x="8369" y="2149"/>
                    <a:pt x="8451" y="1366"/>
                  </a:cubicBezTo>
                  <a:lnTo>
                    <a:pt x="8451" y="1364"/>
                  </a:lnTo>
                  <a:cubicBezTo>
                    <a:pt x="8456" y="1320"/>
                    <a:pt x="8466" y="1279"/>
                    <a:pt x="8468" y="1234"/>
                  </a:cubicBezTo>
                  <a:cubicBezTo>
                    <a:pt x="8485" y="933"/>
                    <a:pt x="8230" y="756"/>
                    <a:pt x="7975" y="756"/>
                  </a:cubicBezTo>
                  <a:cubicBezTo>
                    <a:pt x="7811" y="756"/>
                    <a:pt x="7648" y="829"/>
                    <a:pt x="7556" y="987"/>
                  </a:cubicBezTo>
                  <a:cubicBezTo>
                    <a:pt x="7067" y="1829"/>
                    <a:pt x="6616" y="2695"/>
                    <a:pt x="6249" y="3598"/>
                  </a:cubicBezTo>
                  <a:cubicBezTo>
                    <a:pt x="6224" y="3658"/>
                    <a:pt x="6216" y="3713"/>
                    <a:pt x="6216" y="3768"/>
                  </a:cubicBezTo>
                  <a:cubicBezTo>
                    <a:pt x="6145" y="3867"/>
                    <a:pt x="6079" y="3966"/>
                    <a:pt x="6020" y="4060"/>
                  </a:cubicBezTo>
                  <a:cubicBezTo>
                    <a:pt x="5642" y="4660"/>
                    <a:pt x="5254" y="5241"/>
                    <a:pt x="4795" y="5766"/>
                  </a:cubicBezTo>
                  <a:cubicBezTo>
                    <a:pt x="4894" y="4596"/>
                    <a:pt x="5029" y="3425"/>
                    <a:pt x="5182" y="2260"/>
                  </a:cubicBezTo>
                  <a:cubicBezTo>
                    <a:pt x="5218" y="1981"/>
                    <a:pt x="4966" y="1821"/>
                    <a:pt x="4720" y="1821"/>
                  </a:cubicBezTo>
                  <a:cubicBezTo>
                    <a:pt x="4526" y="1821"/>
                    <a:pt x="4337" y="1921"/>
                    <a:pt x="4297" y="2141"/>
                  </a:cubicBezTo>
                  <a:cubicBezTo>
                    <a:pt x="4057" y="3466"/>
                    <a:pt x="3872" y="4805"/>
                    <a:pt x="3750" y="6147"/>
                  </a:cubicBezTo>
                  <a:cubicBezTo>
                    <a:pt x="3500" y="5370"/>
                    <a:pt x="3281" y="4589"/>
                    <a:pt x="3111" y="3800"/>
                  </a:cubicBezTo>
                  <a:cubicBezTo>
                    <a:pt x="3203" y="3718"/>
                    <a:pt x="3261" y="3606"/>
                    <a:pt x="3246" y="3459"/>
                  </a:cubicBezTo>
                  <a:cubicBezTo>
                    <a:pt x="3138" y="2387"/>
                    <a:pt x="2926" y="1343"/>
                    <a:pt x="2690" y="294"/>
                  </a:cubicBezTo>
                  <a:cubicBezTo>
                    <a:pt x="2644" y="94"/>
                    <a:pt x="2465" y="0"/>
                    <a:pt x="2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4" name="Google Shape;3614;p17"/>
            <p:cNvSpPr/>
            <p:nvPr/>
          </p:nvSpPr>
          <p:spPr>
            <a:xfrm flipH="1">
              <a:off x="3431053" y="4858173"/>
              <a:ext cx="448983" cy="1068801"/>
            </a:xfrm>
            <a:custGeom>
              <a:avLst/>
              <a:gdLst/>
              <a:ahLst/>
              <a:cxnLst/>
              <a:rect l="l" t="t" r="r" b="b"/>
              <a:pathLst>
                <a:path w="9217" h="21941" extrusionOk="0">
                  <a:moveTo>
                    <a:pt x="2286" y="1"/>
                  </a:moveTo>
                  <a:cubicBezTo>
                    <a:pt x="2065" y="1"/>
                    <a:pt x="1844" y="144"/>
                    <a:pt x="1872" y="405"/>
                  </a:cubicBezTo>
                  <a:cubicBezTo>
                    <a:pt x="1909" y="730"/>
                    <a:pt x="1950" y="1055"/>
                    <a:pt x="1996" y="1378"/>
                  </a:cubicBezTo>
                  <a:cubicBezTo>
                    <a:pt x="2086" y="2116"/>
                    <a:pt x="2173" y="2854"/>
                    <a:pt x="2284" y="3589"/>
                  </a:cubicBezTo>
                  <a:cubicBezTo>
                    <a:pt x="2304" y="3719"/>
                    <a:pt x="2375" y="3810"/>
                    <a:pt x="2469" y="3865"/>
                  </a:cubicBezTo>
                  <a:cubicBezTo>
                    <a:pt x="2755" y="5029"/>
                    <a:pt x="3142" y="6165"/>
                    <a:pt x="3662" y="7262"/>
                  </a:cubicBezTo>
                  <a:cubicBezTo>
                    <a:pt x="3608" y="8157"/>
                    <a:pt x="3588" y="9050"/>
                    <a:pt x="3601" y="9942"/>
                  </a:cubicBezTo>
                  <a:cubicBezTo>
                    <a:pt x="3326" y="9553"/>
                    <a:pt x="3050" y="9163"/>
                    <a:pt x="2775" y="8774"/>
                  </a:cubicBezTo>
                  <a:cubicBezTo>
                    <a:pt x="2712" y="8683"/>
                    <a:pt x="2624" y="8574"/>
                    <a:pt x="2528" y="8452"/>
                  </a:cubicBezTo>
                  <a:cubicBezTo>
                    <a:pt x="2329" y="7832"/>
                    <a:pt x="2039" y="7240"/>
                    <a:pt x="1782" y="6643"/>
                  </a:cubicBezTo>
                  <a:cubicBezTo>
                    <a:pt x="1734" y="6531"/>
                    <a:pt x="1631" y="6483"/>
                    <a:pt x="1524" y="6483"/>
                  </a:cubicBezTo>
                  <a:cubicBezTo>
                    <a:pt x="1377" y="6483"/>
                    <a:pt x="1221" y="6574"/>
                    <a:pt x="1186" y="6720"/>
                  </a:cubicBezTo>
                  <a:cubicBezTo>
                    <a:pt x="1061" y="7235"/>
                    <a:pt x="1260" y="7624"/>
                    <a:pt x="1536" y="8010"/>
                  </a:cubicBezTo>
                  <a:cubicBezTo>
                    <a:pt x="1620" y="8262"/>
                    <a:pt x="1709" y="8516"/>
                    <a:pt x="1813" y="8760"/>
                  </a:cubicBezTo>
                  <a:cubicBezTo>
                    <a:pt x="1871" y="8897"/>
                    <a:pt x="1985" y="8953"/>
                    <a:pt x="2107" y="8953"/>
                  </a:cubicBezTo>
                  <a:cubicBezTo>
                    <a:pt x="2150" y="8953"/>
                    <a:pt x="2193" y="8946"/>
                    <a:pt x="2236" y="8933"/>
                  </a:cubicBezTo>
                  <a:cubicBezTo>
                    <a:pt x="2635" y="9458"/>
                    <a:pt x="3036" y="9982"/>
                    <a:pt x="3435" y="10507"/>
                  </a:cubicBezTo>
                  <a:cubicBezTo>
                    <a:pt x="3486" y="10573"/>
                    <a:pt x="3553" y="10599"/>
                    <a:pt x="3621" y="10603"/>
                  </a:cubicBezTo>
                  <a:cubicBezTo>
                    <a:pt x="3689" y="12409"/>
                    <a:pt x="3912" y="14198"/>
                    <a:pt x="4344" y="15942"/>
                  </a:cubicBezTo>
                  <a:cubicBezTo>
                    <a:pt x="4074" y="15781"/>
                    <a:pt x="3794" y="15639"/>
                    <a:pt x="3492" y="15522"/>
                  </a:cubicBezTo>
                  <a:cubicBezTo>
                    <a:pt x="3286" y="15443"/>
                    <a:pt x="3034" y="15390"/>
                    <a:pt x="2765" y="15340"/>
                  </a:cubicBezTo>
                  <a:cubicBezTo>
                    <a:pt x="2726" y="15294"/>
                    <a:pt x="2673" y="15255"/>
                    <a:pt x="2609" y="15227"/>
                  </a:cubicBezTo>
                  <a:cubicBezTo>
                    <a:pt x="1938" y="14958"/>
                    <a:pt x="1373" y="14306"/>
                    <a:pt x="633" y="14306"/>
                  </a:cubicBezTo>
                  <a:cubicBezTo>
                    <a:pt x="553" y="14306"/>
                    <a:pt x="471" y="14314"/>
                    <a:pt x="386" y="14330"/>
                  </a:cubicBezTo>
                  <a:cubicBezTo>
                    <a:pt x="104" y="14386"/>
                    <a:pt x="0" y="14739"/>
                    <a:pt x="127" y="14967"/>
                  </a:cubicBezTo>
                  <a:cubicBezTo>
                    <a:pt x="503" y="15639"/>
                    <a:pt x="1068" y="15859"/>
                    <a:pt x="1807" y="15958"/>
                  </a:cubicBezTo>
                  <a:cubicBezTo>
                    <a:pt x="2796" y="16090"/>
                    <a:pt x="3710" y="16373"/>
                    <a:pt x="4586" y="16827"/>
                  </a:cubicBezTo>
                  <a:cubicBezTo>
                    <a:pt x="5079" y="18525"/>
                    <a:pt x="5770" y="20179"/>
                    <a:pt x="6712" y="21756"/>
                  </a:cubicBezTo>
                  <a:cubicBezTo>
                    <a:pt x="6790" y="21886"/>
                    <a:pt x="6906" y="21940"/>
                    <a:pt x="7022" y="21940"/>
                  </a:cubicBezTo>
                  <a:cubicBezTo>
                    <a:pt x="7282" y="21940"/>
                    <a:pt x="7542" y="21667"/>
                    <a:pt x="7374" y="21370"/>
                  </a:cubicBezTo>
                  <a:cubicBezTo>
                    <a:pt x="6547" y="19920"/>
                    <a:pt x="5946" y="18422"/>
                    <a:pt x="5517" y="16892"/>
                  </a:cubicBezTo>
                  <a:cubicBezTo>
                    <a:pt x="6055" y="16268"/>
                    <a:pt x="6544" y="15612"/>
                    <a:pt x="6980" y="14908"/>
                  </a:cubicBezTo>
                  <a:cubicBezTo>
                    <a:pt x="7216" y="14524"/>
                    <a:pt x="7431" y="14130"/>
                    <a:pt x="7629" y="13724"/>
                  </a:cubicBezTo>
                  <a:cubicBezTo>
                    <a:pt x="8282" y="13302"/>
                    <a:pt x="9217" y="12508"/>
                    <a:pt x="8611" y="11861"/>
                  </a:cubicBezTo>
                  <a:cubicBezTo>
                    <a:pt x="8543" y="11785"/>
                    <a:pt x="8441" y="11748"/>
                    <a:pt x="8340" y="11748"/>
                  </a:cubicBezTo>
                  <a:cubicBezTo>
                    <a:pt x="8306" y="11748"/>
                    <a:pt x="8272" y="11752"/>
                    <a:pt x="8239" y="11761"/>
                  </a:cubicBezTo>
                  <a:cubicBezTo>
                    <a:pt x="7497" y="11951"/>
                    <a:pt x="7197" y="12772"/>
                    <a:pt x="6889" y="13421"/>
                  </a:cubicBezTo>
                  <a:cubicBezTo>
                    <a:pt x="6834" y="13477"/>
                    <a:pt x="6806" y="13539"/>
                    <a:pt x="6800" y="13601"/>
                  </a:cubicBezTo>
                  <a:lnTo>
                    <a:pt x="6793" y="13617"/>
                  </a:lnTo>
                  <a:cubicBezTo>
                    <a:pt x="6353" y="14464"/>
                    <a:pt x="5855" y="15271"/>
                    <a:pt x="5306" y="16048"/>
                  </a:cubicBezTo>
                  <a:cubicBezTo>
                    <a:pt x="5072" y="15059"/>
                    <a:pt x="4901" y="14059"/>
                    <a:pt x="4792" y="13049"/>
                  </a:cubicBezTo>
                  <a:cubicBezTo>
                    <a:pt x="5053" y="12081"/>
                    <a:pt x="5454" y="11170"/>
                    <a:pt x="6032" y="10356"/>
                  </a:cubicBezTo>
                  <a:cubicBezTo>
                    <a:pt x="6128" y="10337"/>
                    <a:pt x="6218" y="10282"/>
                    <a:pt x="6277" y="10170"/>
                  </a:cubicBezTo>
                  <a:cubicBezTo>
                    <a:pt x="6306" y="10118"/>
                    <a:pt x="6370" y="9987"/>
                    <a:pt x="6452" y="9817"/>
                  </a:cubicBezTo>
                  <a:cubicBezTo>
                    <a:pt x="6500" y="9761"/>
                    <a:pt x="6544" y="9703"/>
                    <a:pt x="6595" y="9647"/>
                  </a:cubicBezTo>
                  <a:cubicBezTo>
                    <a:pt x="7059" y="9141"/>
                    <a:pt x="8392" y="8402"/>
                    <a:pt x="8171" y="7560"/>
                  </a:cubicBezTo>
                  <a:cubicBezTo>
                    <a:pt x="8070" y="7175"/>
                    <a:pt x="7706" y="6982"/>
                    <a:pt x="7337" y="6982"/>
                  </a:cubicBezTo>
                  <a:cubicBezTo>
                    <a:pt x="7192" y="6982"/>
                    <a:pt x="7046" y="7012"/>
                    <a:pt x="6914" y="7073"/>
                  </a:cubicBezTo>
                  <a:cubicBezTo>
                    <a:pt x="6087" y="7457"/>
                    <a:pt x="5731" y="9113"/>
                    <a:pt x="5551" y="9864"/>
                  </a:cubicBezTo>
                  <a:cubicBezTo>
                    <a:pt x="5544" y="9890"/>
                    <a:pt x="5549" y="9912"/>
                    <a:pt x="5548" y="9937"/>
                  </a:cubicBezTo>
                  <a:cubicBezTo>
                    <a:pt x="5205" y="10489"/>
                    <a:pt x="4915" y="11065"/>
                    <a:pt x="4676" y="11659"/>
                  </a:cubicBezTo>
                  <a:cubicBezTo>
                    <a:pt x="4576" y="9994"/>
                    <a:pt x="4611" y="8313"/>
                    <a:pt x="4729" y="6628"/>
                  </a:cubicBezTo>
                  <a:cubicBezTo>
                    <a:pt x="5625" y="6045"/>
                    <a:pt x="6274" y="5253"/>
                    <a:pt x="6886" y="4361"/>
                  </a:cubicBezTo>
                  <a:cubicBezTo>
                    <a:pt x="6920" y="4312"/>
                    <a:pt x="6955" y="4264"/>
                    <a:pt x="6990" y="4215"/>
                  </a:cubicBezTo>
                  <a:cubicBezTo>
                    <a:pt x="7083" y="4175"/>
                    <a:pt x="7166" y="4109"/>
                    <a:pt x="7223" y="4008"/>
                  </a:cubicBezTo>
                  <a:cubicBezTo>
                    <a:pt x="7318" y="3843"/>
                    <a:pt x="7406" y="3672"/>
                    <a:pt x="7494" y="3502"/>
                  </a:cubicBezTo>
                  <a:cubicBezTo>
                    <a:pt x="7953" y="2846"/>
                    <a:pt x="8367" y="2149"/>
                    <a:pt x="8449" y="1366"/>
                  </a:cubicBezTo>
                  <a:lnTo>
                    <a:pt x="8449" y="1365"/>
                  </a:lnTo>
                  <a:cubicBezTo>
                    <a:pt x="8454" y="1321"/>
                    <a:pt x="8465" y="1280"/>
                    <a:pt x="8468" y="1235"/>
                  </a:cubicBezTo>
                  <a:cubicBezTo>
                    <a:pt x="8484" y="934"/>
                    <a:pt x="8229" y="757"/>
                    <a:pt x="7974" y="757"/>
                  </a:cubicBezTo>
                  <a:cubicBezTo>
                    <a:pt x="7810" y="757"/>
                    <a:pt x="7647" y="829"/>
                    <a:pt x="7555" y="987"/>
                  </a:cubicBezTo>
                  <a:cubicBezTo>
                    <a:pt x="7066" y="1831"/>
                    <a:pt x="6616" y="2697"/>
                    <a:pt x="6249" y="3599"/>
                  </a:cubicBezTo>
                  <a:cubicBezTo>
                    <a:pt x="6224" y="3658"/>
                    <a:pt x="6214" y="3714"/>
                    <a:pt x="6214" y="3769"/>
                  </a:cubicBezTo>
                  <a:cubicBezTo>
                    <a:pt x="6145" y="3868"/>
                    <a:pt x="6079" y="3967"/>
                    <a:pt x="6019" y="4061"/>
                  </a:cubicBezTo>
                  <a:cubicBezTo>
                    <a:pt x="5642" y="4661"/>
                    <a:pt x="5254" y="5243"/>
                    <a:pt x="4794" y="5767"/>
                  </a:cubicBezTo>
                  <a:cubicBezTo>
                    <a:pt x="4894" y="4596"/>
                    <a:pt x="5029" y="3427"/>
                    <a:pt x="5181" y="2261"/>
                  </a:cubicBezTo>
                  <a:cubicBezTo>
                    <a:pt x="5218" y="1982"/>
                    <a:pt x="4966" y="1822"/>
                    <a:pt x="4720" y="1822"/>
                  </a:cubicBezTo>
                  <a:cubicBezTo>
                    <a:pt x="4526" y="1822"/>
                    <a:pt x="4336" y="1922"/>
                    <a:pt x="4296" y="2142"/>
                  </a:cubicBezTo>
                  <a:cubicBezTo>
                    <a:pt x="4056" y="3466"/>
                    <a:pt x="3871" y="4806"/>
                    <a:pt x="3749" y="6147"/>
                  </a:cubicBezTo>
                  <a:cubicBezTo>
                    <a:pt x="3499" y="5371"/>
                    <a:pt x="3280" y="4590"/>
                    <a:pt x="3110" y="3801"/>
                  </a:cubicBezTo>
                  <a:cubicBezTo>
                    <a:pt x="3202" y="3719"/>
                    <a:pt x="3261" y="3606"/>
                    <a:pt x="3245" y="3460"/>
                  </a:cubicBezTo>
                  <a:cubicBezTo>
                    <a:pt x="3137" y="2388"/>
                    <a:pt x="2926" y="1344"/>
                    <a:pt x="2688" y="295"/>
                  </a:cubicBezTo>
                  <a:cubicBezTo>
                    <a:pt x="2643" y="94"/>
                    <a:pt x="2465" y="1"/>
                    <a:pt x="2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5" name="Google Shape;3615;p17"/>
            <p:cNvSpPr/>
            <p:nvPr/>
          </p:nvSpPr>
          <p:spPr>
            <a:xfrm flipH="1">
              <a:off x="6513637" y="4778493"/>
              <a:ext cx="484154" cy="1800122"/>
            </a:xfrm>
            <a:custGeom>
              <a:avLst/>
              <a:gdLst/>
              <a:ahLst/>
              <a:cxnLst/>
              <a:rect l="l" t="t" r="r" b="b"/>
              <a:pathLst>
                <a:path w="9939" h="36954" extrusionOk="0">
                  <a:moveTo>
                    <a:pt x="4845" y="1"/>
                  </a:moveTo>
                  <a:cubicBezTo>
                    <a:pt x="4069" y="1"/>
                    <a:pt x="4009" y="1112"/>
                    <a:pt x="4668" y="1284"/>
                  </a:cubicBezTo>
                  <a:cubicBezTo>
                    <a:pt x="4777" y="2325"/>
                    <a:pt x="5025" y="3347"/>
                    <a:pt x="5284" y="4369"/>
                  </a:cubicBezTo>
                  <a:cubicBezTo>
                    <a:pt x="4994" y="4647"/>
                    <a:pt x="4911" y="5119"/>
                    <a:pt x="5249" y="5449"/>
                  </a:cubicBezTo>
                  <a:cubicBezTo>
                    <a:pt x="5290" y="5488"/>
                    <a:pt x="5330" y="5527"/>
                    <a:pt x="5369" y="5566"/>
                  </a:cubicBezTo>
                  <a:cubicBezTo>
                    <a:pt x="5439" y="5633"/>
                    <a:pt x="5522" y="5674"/>
                    <a:pt x="5610" y="5701"/>
                  </a:cubicBezTo>
                  <a:cubicBezTo>
                    <a:pt x="5880" y="6867"/>
                    <a:pt x="6083" y="8038"/>
                    <a:pt x="6017" y="9237"/>
                  </a:cubicBezTo>
                  <a:cubicBezTo>
                    <a:pt x="5952" y="10418"/>
                    <a:pt x="5434" y="11492"/>
                    <a:pt x="5172" y="12619"/>
                  </a:cubicBezTo>
                  <a:cubicBezTo>
                    <a:pt x="4729" y="11426"/>
                    <a:pt x="3763" y="10301"/>
                    <a:pt x="3164" y="9207"/>
                  </a:cubicBezTo>
                  <a:cubicBezTo>
                    <a:pt x="3354" y="9043"/>
                    <a:pt x="3479" y="8806"/>
                    <a:pt x="3468" y="8548"/>
                  </a:cubicBezTo>
                  <a:cubicBezTo>
                    <a:pt x="3445" y="8066"/>
                    <a:pt x="3076" y="7658"/>
                    <a:pt x="2577" y="7658"/>
                  </a:cubicBezTo>
                  <a:cubicBezTo>
                    <a:pt x="2573" y="7658"/>
                    <a:pt x="2571" y="7659"/>
                    <a:pt x="2566" y="7659"/>
                  </a:cubicBezTo>
                  <a:cubicBezTo>
                    <a:pt x="2354" y="6834"/>
                    <a:pt x="2257" y="5973"/>
                    <a:pt x="2159" y="5115"/>
                  </a:cubicBezTo>
                  <a:cubicBezTo>
                    <a:pt x="2703" y="4802"/>
                    <a:pt x="2640" y="3832"/>
                    <a:pt x="1962" y="3678"/>
                  </a:cubicBezTo>
                  <a:cubicBezTo>
                    <a:pt x="1826" y="2893"/>
                    <a:pt x="1623" y="2131"/>
                    <a:pt x="1248" y="1427"/>
                  </a:cubicBezTo>
                  <a:cubicBezTo>
                    <a:pt x="1271" y="1267"/>
                    <a:pt x="1208" y="1100"/>
                    <a:pt x="1051" y="996"/>
                  </a:cubicBezTo>
                  <a:cubicBezTo>
                    <a:pt x="1037" y="980"/>
                    <a:pt x="1023" y="962"/>
                    <a:pt x="1010" y="945"/>
                  </a:cubicBezTo>
                  <a:cubicBezTo>
                    <a:pt x="914" y="829"/>
                    <a:pt x="758" y="777"/>
                    <a:pt x="606" y="777"/>
                  </a:cubicBezTo>
                  <a:cubicBezTo>
                    <a:pt x="520" y="777"/>
                    <a:pt x="436" y="793"/>
                    <a:pt x="364" y="824"/>
                  </a:cubicBezTo>
                  <a:cubicBezTo>
                    <a:pt x="150" y="914"/>
                    <a:pt x="1" y="1127"/>
                    <a:pt x="1" y="1364"/>
                  </a:cubicBezTo>
                  <a:cubicBezTo>
                    <a:pt x="1" y="1693"/>
                    <a:pt x="319" y="1959"/>
                    <a:pt x="627" y="1959"/>
                  </a:cubicBezTo>
                  <a:cubicBezTo>
                    <a:pt x="719" y="1959"/>
                    <a:pt x="811" y="1935"/>
                    <a:pt x="893" y="1882"/>
                  </a:cubicBezTo>
                  <a:cubicBezTo>
                    <a:pt x="1114" y="2505"/>
                    <a:pt x="1248" y="3140"/>
                    <a:pt x="1348" y="3782"/>
                  </a:cubicBezTo>
                  <a:cubicBezTo>
                    <a:pt x="860" y="4112"/>
                    <a:pt x="923" y="4993"/>
                    <a:pt x="1535" y="5178"/>
                  </a:cubicBezTo>
                  <a:cubicBezTo>
                    <a:pt x="1648" y="6070"/>
                    <a:pt x="1775" y="6961"/>
                    <a:pt x="2062" y="7832"/>
                  </a:cubicBezTo>
                  <a:cubicBezTo>
                    <a:pt x="1832" y="7996"/>
                    <a:pt x="1674" y="8258"/>
                    <a:pt x="1686" y="8548"/>
                  </a:cubicBezTo>
                  <a:cubicBezTo>
                    <a:pt x="1708" y="9030"/>
                    <a:pt x="2078" y="9439"/>
                    <a:pt x="2577" y="9439"/>
                  </a:cubicBezTo>
                  <a:cubicBezTo>
                    <a:pt x="2667" y="9439"/>
                    <a:pt x="2757" y="9419"/>
                    <a:pt x="2843" y="9391"/>
                  </a:cubicBezTo>
                  <a:cubicBezTo>
                    <a:pt x="3683" y="10740"/>
                    <a:pt x="4854" y="12279"/>
                    <a:pt x="5035" y="13606"/>
                  </a:cubicBezTo>
                  <a:cubicBezTo>
                    <a:pt x="5032" y="13651"/>
                    <a:pt x="5024" y="13695"/>
                    <a:pt x="5024" y="13741"/>
                  </a:cubicBezTo>
                  <a:cubicBezTo>
                    <a:pt x="5021" y="13887"/>
                    <a:pt x="5028" y="14032"/>
                    <a:pt x="5039" y="14177"/>
                  </a:cubicBezTo>
                  <a:cubicBezTo>
                    <a:pt x="5031" y="14247"/>
                    <a:pt x="5028" y="14317"/>
                    <a:pt x="5013" y="14385"/>
                  </a:cubicBezTo>
                  <a:cubicBezTo>
                    <a:pt x="4994" y="14464"/>
                    <a:pt x="5029" y="14525"/>
                    <a:pt x="5082" y="14558"/>
                  </a:cubicBezTo>
                  <a:cubicBezTo>
                    <a:pt x="5153" y="15049"/>
                    <a:pt x="5279" y="15530"/>
                    <a:pt x="5428" y="16005"/>
                  </a:cubicBezTo>
                  <a:cubicBezTo>
                    <a:pt x="5212" y="16181"/>
                    <a:pt x="5067" y="16440"/>
                    <a:pt x="5080" y="16728"/>
                  </a:cubicBezTo>
                  <a:cubicBezTo>
                    <a:pt x="5102" y="17212"/>
                    <a:pt x="5455" y="17622"/>
                    <a:pt x="5942" y="17667"/>
                  </a:cubicBezTo>
                  <a:cubicBezTo>
                    <a:pt x="6611" y="20074"/>
                    <a:pt x="6747" y="22463"/>
                    <a:pt x="6644" y="24850"/>
                  </a:cubicBezTo>
                  <a:cubicBezTo>
                    <a:pt x="6603" y="24845"/>
                    <a:pt x="6562" y="24842"/>
                    <a:pt x="6521" y="24842"/>
                  </a:cubicBezTo>
                  <a:cubicBezTo>
                    <a:pt x="6237" y="24842"/>
                    <a:pt x="5957" y="24969"/>
                    <a:pt x="5834" y="25244"/>
                  </a:cubicBezTo>
                  <a:cubicBezTo>
                    <a:pt x="5825" y="25264"/>
                    <a:pt x="5817" y="25284"/>
                    <a:pt x="5808" y="25304"/>
                  </a:cubicBezTo>
                  <a:cubicBezTo>
                    <a:pt x="5667" y="25622"/>
                    <a:pt x="5653" y="26020"/>
                    <a:pt x="5934" y="26279"/>
                  </a:cubicBezTo>
                  <a:cubicBezTo>
                    <a:pt x="6100" y="26431"/>
                    <a:pt x="6288" y="26492"/>
                    <a:pt x="6481" y="26492"/>
                  </a:cubicBezTo>
                  <a:cubicBezTo>
                    <a:pt x="6501" y="26492"/>
                    <a:pt x="6521" y="26492"/>
                    <a:pt x="6541" y="26491"/>
                  </a:cubicBezTo>
                  <a:lnTo>
                    <a:pt x="6541" y="26491"/>
                  </a:lnTo>
                  <a:cubicBezTo>
                    <a:pt x="6260" y="29900"/>
                    <a:pt x="5635" y="33316"/>
                    <a:pt x="5526" y="36792"/>
                  </a:cubicBezTo>
                  <a:cubicBezTo>
                    <a:pt x="5523" y="36894"/>
                    <a:pt x="5613" y="36954"/>
                    <a:pt x="5700" y="36954"/>
                  </a:cubicBezTo>
                  <a:cubicBezTo>
                    <a:pt x="5768" y="36954"/>
                    <a:pt x="5833" y="36917"/>
                    <a:pt x="5850" y="36836"/>
                  </a:cubicBezTo>
                  <a:cubicBezTo>
                    <a:pt x="6387" y="34175"/>
                    <a:pt x="6607" y="31411"/>
                    <a:pt x="6895" y="28699"/>
                  </a:cubicBezTo>
                  <a:cubicBezTo>
                    <a:pt x="6947" y="28678"/>
                    <a:pt x="6989" y="28631"/>
                    <a:pt x="6989" y="28559"/>
                  </a:cubicBezTo>
                  <a:cubicBezTo>
                    <a:pt x="7000" y="27763"/>
                    <a:pt x="7079" y="26976"/>
                    <a:pt x="7198" y="26195"/>
                  </a:cubicBezTo>
                  <a:cubicBezTo>
                    <a:pt x="7369" y="25984"/>
                    <a:pt x="7409" y="25680"/>
                    <a:pt x="7328" y="25414"/>
                  </a:cubicBezTo>
                  <a:cubicBezTo>
                    <a:pt x="7748" y="23137"/>
                    <a:pt x="8446" y="20896"/>
                    <a:pt x="8786" y="18605"/>
                  </a:cubicBezTo>
                  <a:cubicBezTo>
                    <a:pt x="8815" y="18417"/>
                    <a:pt x="8836" y="18228"/>
                    <a:pt x="8861" y="18040"/>
                  </a:cubicBezTo>
                  <a:cubicBezTo>
                    <a:pt x="8933" y="18067"/>
                    <a:pt x="9012" y="18086"/>
                    <a:pt x="9102" y="18086"/>
                  </a:cubicBezTo>
                  <a:cubicBezTo>
                    <a:pt x="9937" y="18086"/>
                    <a:pt x="9939" y="16789"/>
                    <a:pt x="9102" y="16789"/>
                  </a:cubicBezTo>
                  <a:cubicBezTo>
                    <a:pt x="9068" y="16789"/>
                    <a:pt x="9037" y="16794"/>
                    <a:pt x="9004" y="16799"/>
                  </a:cubicBezTo>
                  <a:cubicBezTo>
                    <a:pt x="9100" y="15816"/>
                    <a:pt x="9159" y="14831"/>
                    <a:pt x="9193" y="13845"/>
                  </a:cubicBezTo>
                  <a:cubicBezTo>
                    <a:pt x="9561" y="13786"/>
                    <a:pt x="9872" y="13385"/>
                    <a:pt x="9743" y="13006"/>
                  </a:cubicBezTo>
                  <a:cubicBezTo>
                    <a:pt x="9661" y="12766"/>
                    <a:pt x="9551" y="12547"/>
                    <a:pt x="9323" y="12414"/>
                  </a:cubicBezTo>
                  <a:cubicBezTo>
                    <a:pt x="9293" y="12398"/>
                    <a:pt x="9257" y="12392"/>
                    <a:pt x="9224" y="12378"/>
                  </a:cubicBezTo>
                  <a:cubicBezTo>
                    <a:pt x="9232" y="11770"/>
                    <a:pt x="9235" y="11164"/>
                    <a:pt x="9232" y="10556"/>
                  </a:cubicBezTo>
                  <a:cubicBezTo>
                    <a:pt x="9623" y="10480"/>
                    <a:pt x="9849" y="10085"/>
                    <a:pt x="9770" y="9688"/>
                  </a:cubicBezTo>
                  <a:cubicBezTo>
                    <a:pt x="9760" y="9639"/>
                    <a:pt x="9750" y="9588"/>
                    <a:pt x="9740" y="9540"/>
                  </a:cubicBezTo>
                  <a:cubicBezTo>
                    <a:pt x="9677" y="9221"/>
                    <a:pt x="9387" y="9062"/>
                    <a:pt x="9097" y="9062"/>
                  </a:cubicBezTo>
                  <a:cubicBezTo>
                    <a:pt x="8807" y="9062"/>
                    <a:pt x="8517" y="9221"/>
                    <a:pt x="8454" y="9540"/>
                  </a:cubicBezTo>
                  <a:cubicBezTo>
                    <a:pt x="8444" y="9588"/>
                    <a:pt x="8435" y="9639"/>
                    <a:pt x="8425" y="9688"/>
                  </a:cubicBezTo>
                  <a:cubicBezTo>
                    <a:pt x="8350" y="10060"/>
                    <a:pt x="8545" y="10433"/>
                    <a:pt x="8895" y="10538"/>
                  </a:cubicBezTo>
                  <a:cubicBezTo>
                    <a:pt x="8893" y="11133"/>
                    <a:pt x="8889" y="11728"/>
                    <a:pt x="8886" y="12324"/>
                  </a:cubicBezTo>
                  <a:cubicBezTo>
                    <a:pt x="8715" y="12337"/>
                    <a:pt x="8549" y="12399"/>
                    <a:pt x="8436" y="12522"/>
                  </a:cubicBezTo>
                  <a:cubicBezTo>
                    <a:pt x="8225" y="12751"/>
                    <a:pt x="8151" y="13134"/>
                    <a:pt x="8328" y="13409"/>
                  </a:cubicBezTo>
                  <a:cubicBezTo>
                    <a:pt x="8463" y="13617"/>
                    <a:pt x="8644" y="13725"/>
                    <a:pt x="8868" y="13808"/>
                  </a:cubicBezTo>
                  <a:cubicBezTo>
                    <a:pt x="8847" y="14846"/>
                    <a:pt x="8800" y="15882"/>
                    <a:pt x="8712" y="16914"/>
                  </a:cubicBezTo>
                  <a:cubicBezTo>
                    <a:pt x="8430" y="17133"/>
                    <a:pt x="8397" y="17592"/>
                    <a:pt x="8615" y="17867"/>
                  </a:cubicBezTo>
                  <a:cubicBezTo>
                    <a:pt x="8530" y="18590"/>
                    <a:pt x="8423" y="19311"/>
                    <a:pt x="8274" y="20025"/>
                  </a:cubicBezTo>
                  <a:cubicBezTo>
                    <a:pt x="7981" y="21424"/>
                    <a:pt x="7588" y="22783"/>
                    <a:pt x="7264" y="24150"/>
                  </a:cubicBezTo>
                  <a:cubicBezTo>
                    <a:pt x="7315" y="22387"/>
                    <a:pt x="7219" y="20631"/>
                    <a:pt x="6840" y="18869"/>
                  </a:cubicBezTo>
                  <a:cubicBezTo>
                    <a:pt x="6747" y="18436"/>
                    <a:pt x="6615" y="17998"/>
                    <a:pt x="6473" y="17554"/>
                  </a:cubicBezTo>
                  <a:cubicBezTo>
                    <a:pt x="6772" y="17390"/>
                    <a:pt x="6992" y="17079"/>
                    <a:pt x="6976" y="16729"/>
                  </a:cubicBezTo>
                  <a:cubicBezTo>
                    <a:pt x="6953" y="16214"/>
                    <a:pt x="6559" y="15780"/>
                    <a:pt x="6027" y="15780"/>
                  </a:cubicBezTo>
                  <a:cubicBezTo>
                    <a:pt x="5994" y="15780"/>
                    <a:pt x="5962" y="15786"/>
                    <a:pt x="5929" y="15790"/>
                  </a:cubicBezTo>
                  <a:cubicBezTo>
                    <a:pt x="5776" y="15214"/>
                    <a:pt x="5667" y="14639"/>
                    <a:pt x="5664" y="14064"/>
                  </a:cubicBezTo>
                  <a:cubicBezTo>
                    <a:pt x="5657" y="12490"/>
                    <a:pt x="6585" y="11124"/>
                    <a:pt x="6729" y="9572"/>
                  </a:cubicBezTo>
                  <a:cubicBezTo>
                    <a:pt x="6857" y="8188"/>
                    <a:pt x="6627" y="6827"/>
                    <a:pt x="6309" y="5472"/>
                  </a:cubicBezTo>
                  <a:cubicBezTo>
                    <a:pt x="6316" y="5465"/>
                    <a:pt x="6325" y="5458"/>
                    <a:pt x="6332" y="5450"/>
                  </a:cubicBezTo>
                  <a:cubicBezTo>
                    <a:pt x="6746" y="5046"/>
                    <a:pt x="6519" y="4299"/>
                    <a:pt x="5986" y="4169"/>
                  </a:cubicBezTo>
                  <a:cubicBezTo>
                    <a:pt x="5725" y="3149"/>
                    <a:pt x="5466" y="2129"/>
                    <a:pt x="5320" y="1104"/>
                  </a:cubicBezTo>
                  <a:cubicBezTo>
                    <a:pt x="5635" y="736"/>
                    <a:pt x="5478" y="1"/>
                    <a:pt x="4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6" name="Google Shape;3616;p17"/>
            <p:cNvSpPr/>
            <p:nvPr/>
          </p:nvSpPr>
          <p:spPr>
            <a:xfrm flipH="1">
              <a:off x="5931478" y="4617198"/>
              <a:ext cx="560048" cy="1667185"/>
            </a:xfrm>
            <a:custGeom>
              <a:avLst/>
              <a:gdLst/>
              <a:ahLst/>
              <a:cxnLst/>
              <a:rect l="l" t="t" r="r" b="b"/>
              <a:pathLst>
                <a:path w="11497" h="34225" extrusionOk="0">
                  <a:moveTo>
                    <a:pt x="358" y="1"/>
                  </a:moveTo>
                  <a:cubicBezTo>
                    <a:pt x="162" y="1"/>
                    <a:pt x="0" y="240"/>
                    <a:pt x="111" y="433"/>
                  </a:cubicBezTo>
                  <a:cubicBezTo>
                    <a:pt x="588" y="1276"/>
                    <a:pt x="1305" y="1992"/>
                    <a:pt x="2010" y="2665"/>
                  </a:cubicBezTo>
                  <a:cubicBezTo>
                    <a:pt x="2010" y="2674"/>
                    <a:pt x="2009" y="2680"/>
                    <a:pt x="2007" y="2687"/>
                  </a:cubicBezTo>
                  <a:cubicBezTo>
                    <a:pt x="2000" y="2867"/>
                    <a:pt x="2135" y="2955"/>
                    <a:pt x="2275" y="2955"/>
                  </a:cubicBezTo>
                  <a:cubicBezTo>
                    <a:pt x="2287" y="2955"/>
                    <a:pt x="2299" y="2955"/>
                    <a:pt x="2311" y="2954"/>
                  </a:cubicBezTo>
                  <a:cubicBezTo>
                    <a:pt x="3115" y="3717"/>
                    <a:pt x="3919" y="4507"/>
                    <a:pt x="4799" y="5184"/>
                  </a:cubicBezTo>
                  <a:cubicBezTo>
                    <a:pt x="4830" y="5209"/>
                    <a:pt x="4861" y="5221"/>
                    <a:pt x="4892" y="5231"/>
                  </a:cubicBezTo>
                  <a:cubicBezTo>
                    <a:pt x="5190" y="6932"/>
                    <a:pt x="5497" y="8628"/>
                    <a:pt x="5784" y="10328"/>
                  </a:cubicBezTo>
                  <a:cubicBezTo>
                    <a:pt x="5173" y="9974"/>
                    <a:pt x="4479" y="9644"/>
                    <a:pt x="3773" y="9354"/>
                  </a:cubicBezTo>
                  <a:cubicBezTo>
                    <a:pt x="3697" y="8276"/>
                    <a:pt x="3518" y="7190"/>
                    <a:pt x="3033" y="6218"/>
                  </a:cubicBezTo>
                  <a:cubicBezTo>
                    <a:pt x="2998" y="6148"/>
                    <a:pt x="2941" y="6119"/>
                    <a:pt x="2883" y="6119"/>
                  </a:cubicBezTo>
                  <a:cubicBezTo>
                    <a:pt x="2769" y="6119"/>
                    <a:pt x="2648" y="6232"/>
                    <a:pt x="2675" y="6369"/>
                  </a:cubicBezTo>
                  <a:cubicBezTo>
                    <a:pt x="2858" y="7301"/>
                    <a:pt x="3094" y="8206"/>
                    <a:pt x="3229" y="9141"/>
                  </a:cubicBezTo>
                  <a:cubicBezTo>
                    <a:pt x="2685" y="8937"/>
                    <a:pt x="2147" y="8759"/>
                    <a:pt x="1645" y="8622"/>
                  </a:cubicBezTo>
                  <a:cubicBezTo>
                    <a:pt x="1621" y="8616"/>
                    <a:pt x="1598" y="8613"/>
                    <a:pt x="1576" y="8613"/>
                  </a:cubicBezTo>
                  <a:cubicBezTo>
                    <a:pt x="1340" y="8613"/>
                    <a:pt x="1210" y="8961"/>
                    <a:pt x="1447" y="9094"/>
                  </a:cubicBezTo>
                  <a:cubicBezTo>
                    <a:pt x="1950" y="9375"/>
                    <a:pt x="2510" y="9651"/>
                    <a:pt x="3091" y="9905"/>
                  </a:cubicBezTo>
                  <a:cubicBezTo>
                    <a:pt x="2811" y="10133"/>
                    <a:pt x="2539" y="10370"/>
                    <a:pt x="2318" y="10660"/>
                  </a:cubicBezTo>
                  <a:cubicBezTo>
                    <a:pt x="2154" y="10875"/>
                    <a:pt x="2382" y="11130"/>
                    <a:pt x="2608" y="11130"/>
                  </a:cubicBezTo>
                  <a:cubicBezTo>
                    <a:pt x="2656" y="11130"/>
                    <a:pt x="2705" y="11118"/>
                    <a:pt x="2749" y="11091"/>
                  </a:cubicBezTo>
                  <a:cubicBezTo>
                    <a:pt x="3148" y="10857"/>
                    <a:pt x="3470" y="10520"/>
                    <a:pt x="3799" y="10195"/>
                  </a:cubicBezTo>
                  <a:cubicBezTo>
                    <a:pt x="4497" y="10468"/>
                    <a:pt x="5205" y="10696"/>
                    <a:pt x="5871" y="10851"/>
                  </a:cubicBezTo>
                  <a:cubicBezTo>
                    <a:pt x="6141" y="12481"/>
                    <a:pt x="6389" y="14118"/>
                    <a:pt x="6579" y="15766"/>
                  </a:cubicBezTo>
                  <a:cubicBezTo>
                    <a:pt x="6985" y="19269"/>
                    <a:pt x="7033" y="22796"/>
                    <a:pt x="7333" y="26300"/>
                  </a:cubicBezTo>
                  <a:cubicBezTo>
                    <a:pt x="7234" y="26347"/>
                    <a:pt x="7150" y="26422"/>
                    <a:pt x="7098" y="26521"/>
                  </a:cubicBezTo>
                  <a:cubicBezTo>
                    <a:pt x="7020" y="26322"/>
                    <a:pt x="6941" y="26125"/>
                    <a:pt x="6854" y="25930"/>
                  </a:cubicBezTo>
                  <a:lnTo>
                    <a:pt x="6854" y="25926"/>
                  </a:lnTo>
                  <a:lnTo>
                    <a:pt x="6853" y="25926"/>
                  </a:lnTo>
                  <a:cubicBezTo>
                    <a:pt x="6838" y="25889"/>
                    <a:pt x="6824" y="25853"/>
                    <a:pt x="6808" y="25817"/>
                  </a:cubicBezTo>
                  <a:cubicBezTo>
                    <a:pt x="6731" y="25648"/>
                    <a:pt x="6605" y="25579"/>
                    <a:pt x="6472" y="25579"/>
                  </a:cubicBezTo>
                  <a:cubicBezTo>
                    <a:pt x="6208" y="25579"/>
                    <a:pt x="5922" y="25855"/>
                    <a:pt x="5974" y="26168"/>
                  </a:cubicBezTo>
                  <a:cubicBezTo>
                    <a:pt x="6389" y="28628"/>
                    <a:pt x="6710" y="31102"/>
                    <a:pt x="6986" y="33581"/>
                  </a:cubicBezTo>
                  <a:cubicBezTo>
                    <a:pt x="7008" y="33775"/>
                    <a:pt x="7170" y="33876"/>
                    <a:pt x="7322" y="33876"/>
                  </a:cubicBezTo>
                  <a:cubicBezTo>
                    <a:pt x="7471" y="33876"/>
                    <a:pt x="7610" y="33780"/>
                    <a:pt x="7600" y="33581"/>
                  </a:cubicBezTo>
                  <a:cubicBezTo>
                    <a:pt x="7597" y="33535"/>
                    <a:pt x="7593" y="33490"/>
                    <a:pt x="7591" y="33443"/>
                  </a:cubicBezTo>
                  <a:lnTo>
                    <a:pt x="7591" y="33443"/>
                  </a:lnTo>
                  <a:cubicBezTo>
                    <a:pt x="7648" y="33502"/>
                    <a:pt x="7714" y="33550"/>
                    <a:pt x="7788" y="33576"/>
                  </a:cubicBezTo>
                  <a:cubicBezTo>
                    <a:pt x="7783" y="33635"/>
                    <a:pt x="7782" y="33693"/>
                    <a:pt x="7778" y="33751"/>
                  </a:cubicBezTo>
                  <a:cubicBezTo>
                    <a:pt x="7756" y="34069"/>
                    <a:pt x="7983" y="34224"/>
                    <a:pt x="8226" y="34224"/>
                  </a:cubicBezTo>
                  <a:cubicBezTo>
                    <a:pt x="8472" y="34224"/>
                    <a:pt x="8734" y="34065"/>
                    <a:pt x="8767" y="33751"/>
                  </a:cubicBezTo>
                  <a:cubicBezTo>
                    <a:pt x="9106" y="30428"/>
                    <a:pt x="9110" y="27086"/>
                    <a:pt x="9488" y="23749"/>
                  </a:cubicBezTo>
                  <a:cubicBezTo>
                    <a:pt x="9881" y="20289"/>
                    <a:pt x="10261" y="16829"/>
                    <a:pt x="10647" y="13369"/>
                  </a:cubicBezTo>
                  <a:cubicBezTo>
                    <a:pt x="10680" y="13081"/>
                    <a:pt x="10445" y="12926"/>
                    <a:pt x="10204" y="12926"/>
                  </a:cubicBezTo>
                  <a:cubicBezTo>
                    <a:pt x="10008" y="12926"/>
                    <a:pt x="9809" y="13029"/>
                    <a:pt x="9749" y="13247"/>
                  </a:cubicBezTo>
                  <a:cubicBezTo>
                    <a:pt x="8795" y="16750"/>
                    <a:pt x="8315" y="20289"/>
                    <a:pt x="8015" y="23854"/>
                  </a:cubicBezTo>
                  <a:cubicBezTo>
                    <a:pt x="7921" y="20900"/>
                    <a:pt x="7560" y="17911"/>
                    <a:pt x="7225" y="15032"/>
                  </a:cubicBezTo>
                  <a:cubicBezTo>
                    <a:pt x="7065" y="13657"/>
                    <a:pt x="6892" y="12278"/>
                    <a:pt x="6694" y="10900"/>
                  </a:cubicBezTo>
                  <a:cubicBezTo>
                    <a:pt x="6720" y="10879"/>
                    <a:pt x="6748" y="10857"/>
                    <a:pt x="6769" y="10825"/>
                  </a:cubicBezTo>
                  <a:lnTo>
                    <a:pt x="8371" y="8394"/>
                  </a:lnTo>
                  <a:cubicBezTo>
                    <a:pt x="8662" y="8441"/>
                    <a:pt x="8954" y="8466"/>
                    <a:pt x="9244" y="8466"/>
                  </a:cubicBezTo>
                  <a:cubicBezTo>
                    <a:pt x="9937" y="8466"/>
                    <a:pt x="10620" y="8321"/>
                    <a:pt x="11240" y="7968"/>
                  </a:cubicBezTo>
                  <a:cubicBezTo>
                    <a:pt x="11496" y="7822"/>
                    <a:pt x="11365" y="7426"/>
                    <a:pt x="11101" y="7426"/>
                  </a:cubicBezTo>
                  <a:cubicBezTo>
                    <a:pt x="11074" y="7426"/>
                    <a:pt x="11046" y="7430"/>
                    <a:pt x="11017" y="7439"/>
                  </a:cubicBezTo>
                  <a:cubicBezTo>
                    <a:pt x="10348" y="7639"/>
                    <a:pt x="9687" y="7785"/>
                    <a:pt x="9009" y="7785"/>
                  </a:cubicBezTo>
                  <a:cubicBezTo>
                    <a:pt x="8931" y="7785"/>
                    <a:pt x="8854" y="7783"/>
                    <a:pt x="8776" y="7779"/>
                  </a:cubicBezTo>
                  <a:cubicBezTo>
                    <a:pt x="8960" y="7499"/>
                    <a:pt x="9145" y="7218"/>
                    <a:pt x="9331" y="6938"/>
                  </a:cubicBezTo>
                  <a:cubicBezTo>
                    <a:pt x="9498" y="6685"/>
                    <a:pt x="9261" y="6441"/>
                    <a:pt x="9024" y="6441"/>
                  </a:cubicBezTo>
                  <a:cubicBezTo>
                    <a:pt x="8921" y="6441"/>
                    <a:pt x="8818" y="6486"/>
                    <a:pt x="8747" y="6597"/>
                  </a:cubicBezTo>
                  <a:cubicBezTo>
                    <a:pt x="8607" y="6815"/>
                    <a:pt x="8467" y="7032"/>
                    <a:pt x="8327" y="7252"/>
                  </a:cubicBezTo>
                  <a:cubicBezTo>
                    <a:pt x="8120" y="6684"/>
                    <a:pt x="7999" y="6109"/>
                    <a:pt x="8030" y="5485"/>
                  </a:cubicBezTo>
                  <a:cubicBezTo>
                    <a:pt x="8039" y="5299"/>
                    <a:pt x="7902" y="5207"/>
                    <a:pt x="7759" y="5207"/>
                  </a:cubicBezTo>
                  <a:cubicBezTo>
                    <a:pt x="7616" y="5207"/>
                    <a:pt x="7466" y="5300"/>
                    <a:pt x="7452" y="5485"/>
                  </a:cubicBezTo>
                  <a:cubicBezTo>
                    <a:pt x="7392" y="6293"/>
                    <a:pt x="7524" y="7123"/>
                    <a:pt x="7951" y="7815"/>
                  </a:cubicBezTo>
                  <a:cubicBezTo>
                    <a:pt x="7901" y="7866"/>
                    <a:pt x="7864" y="7928"/>
                    <a:pt x="7850" y="7996"/>
                  </a:cubicBezTo>
                  <a:cubicBezTo>
                    <a:pt x="7420" y="8664"/>
                    <a:pt x="6992" y="9331"/>
                    <a:pt x="6562" y="9998"/>
                  </a:cubicBezTo>
                  <a:cubicBezTo>
                    <a:pt x="6356" y="8659"/>
                    <a:pt x="6124" y="7325"/>
                    <a:pt x="5848" y="6003"/>
                  </a:cubicBezTo>
                  <a:cubicBezTo>
                    <a:pt x="6190" y="4252"/>
                    <a:pt x="6760" y="2614"/>
                    <a:pt x="7623" y="1047"/>
                  </a:cubicBezTo>
                  <a:cubicBezTo>
                    <a:pt x="7750" y="819"/>
                    <a:pt x="7550" y="608"/>
                    <a:pt x="7352" y="608"/>
                  </a:cubicBezTo>
                  <a:cubicBezTo>
                    <a:pt x="7263" y="608"/>
                    <a:pt x="7175" y="650"/>
                    <a:pt x="7117" y="751"/>
                  </a:cubicBezTo>
                  <a:cubicBezTo>
                    <a:pt x="6956" y="1026"/>
                    <a:pt x="6809" y="1307"/>
                    <a:pt x="6668" y="1590"/>
                  </a:cubicBezTo>
                  <a:cubicBezTo>
                    <a:pt x="6500" y="1258"/>
                    <a:pt x="6308" y="936"/>
                    <a:pt x="6127" y="612"/>
                  </a:cubicBezTo>
                  <a:cubicBezTo>
                    <a:pt x="6074" y="516"/>
                    <a:pt x="5994" y="477"/>
                    <a:pt x="5913" y="477"/>
                  </a:cubicBezTo>
                  <a:cubicBezTo>
                    <a:pt x="5734" y="477"/>
                    <a:pt x="5553" y="672"/>
                    <a:pt x="5659" y="886"/>
                  </a:cubicBezTo>
                  <a:cubicBezTo>
                    <a:pt x="5883" y="1338"/>
                    <a:pt x="6087" y="1816"/>
                    <a:pt x="6365" y="2240"/>
                  </a:cubicBezTo>
                  <a:cubicBezTo>
                    <a:pt x="6022" y="3024"/>
                    <a:pt x="5750" y="3833"/>
                    <a:pt x="5558" y="4668"/>
                  </a:cubicBezTo>
                  <a:cubicBezTo>
                    <a:pt x="5449" y="4204"/>
                    <a:pt x="5336" y="3742"/>
                    <a:pt x="5215" y="3280"/>
                  </a:cubicBezTo>
                  <a:cubicBezTo>
                    <a:pt x="5172" y="3116"/>
                    <a:pt x="5054" y="3046"/>
                    <a:pt x="4931" y="3046"/>
                  </a:cubicBezTo>
                  <a:cubicBezTo>
                    <a:pt x="4745" y="3046"/>
                    <a:pt x="4548" y="3208"/>
                    <a:pt x="4588" y="3452"/>
                  </a:cubicBezTo>
                  <a:cubicBezTo>
                    <a:pt x="4628" y="3687"/>
                    <a:pt x="4669" y="3920"/>
                    <a:pt x="4708" y="4154"/>
                  </a:cubicBezTo>
                  <a:cubicBezTo>
                    <a:pt x="4097" y="3488"/>
                    <a:pt x="3447" y="2846"/>
                    <a:pt x="2825" y="2191"/>
                  </a:cubicBezTo>
                  <a:cubicBezTo>
                    <a:pt x="2813" y="2177"/>
                    <a:pt x="2798" y="2162"/>
                    <a:pt x="2784" y="2148"/>
                  </a:cubicBezTo>
                  <a:cubicBezTo>
                    <a:pt x="2894" y="1877"/>
                    <a:pt x="3023" y="1616"/>
                    <a:pt x="3214" y="1374"/>
                  </a:cubicBezTo>
                  <a:cubicBezTo>
                    <a:pt x="3403" y="1135"/>
                    <a:pt x="3195" y="819"/>
                    <a:pt x="2972" y="819"/>
                  </a:cubicBezTo>
                  <a:cubicBezTo>
                    <a:pt x="2901" y="819"/>
                    <a:pt x="2829" y="851"/>
                    <a:pt x="2767" y="928"/>
                  </a:cubicBezTo>
                  <a:cubicBezTo>
                    <a:pt x="2591" y="1149"/>
                    <a:pt x="2431" y="1385"/>
                    <a:pt x="2301" y="1639"/>
                  </a:cubicBezTo>
                  <a:cubicBezTo>
                    <a:pt x="1747" y="1054"/>
                    <a:pt x="1169" y="477"/>
                    <a:pt x="500" y="45"/>
                  </a:cubicBezTo>
                  <a:cubicBezTo>
                    <a:pt x="453" y="14"/>
                    <a:pt x="405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7" name="Google Shape;3617;p17"/>
            <p:cNvSpPr/>
            <p:nvPr/>
          </p:nvSpPr>
          <p:spPr>
            <a:xfrm flipH="1">
              <a:off x="5549187" y="4823689"/>
              <a:ext cx="444014" cy="1437165"/>
            </a:xfrm>
            <a:custGeom>
              <a:avLst/>
              <a:gdLst/>
              <a:ahLst/>
              <a:cxnLst/>
              <a:rect l="l" t="t" r="r" b="b"/>
              <a:pathLst>
                <a:path w="9115" h="29503" extrusionOk="0">
                  <a:moveTo>
                    <a:pt x="3420" y="1"/>
                  </a:moveTo>
                  <a:cubicBezTo>
                    <a:pt x="3276" y="1"/>
                    <a:pt x="3131" y="94"/>
                    <a:pt x="3153" y="261"/>
                  </a:cubicBezTo>
                  <a:cubicBezTo>
                    <a:pt x="3443" y="2516"/>
                    <a:pt x="4343" y="4736"/>
                    <a:pt x="4080" y="6963"/>
                  </a:cubicBezTo>
                  <a:cubicBezTo>
                    <a:pt x="3902" y="6014"/>
                    <a:pt x="3560" y="5102"/>
                    <a:pt x="2962" y="4262"/>
                  </a:cubicBezTo>
                  <a:cubicBezTo>
                    <a:pt x="2880" y="4148"/>
                    <a:pt x="2771" y="4099"/>
                    <a:pt x="2666" y="4099"/>
                  </a:cubicBezTo>
                  <a:cubicBezTo>
                    <a:pt x="2433" y="4099"/>
                    <a:pt x="2217" y="4335"/>
                    <a:pt x="2355" y="4618"/>
                  </a:cubicBezTo>
                  <a:cubicBezTo>
                    <a:pt x="3246" y="6439"/>
                    <a:pt x="3399" y="8228"/>
                    <a:pt x="3254" y="10023"/>
                  </a:cubicBezTo>
                  <a:cubicBezTo>
                    <a:pt x="2868" y="8597"/>
                    <a:pt x="2352" y="7169"/>
                    <a:pt x="1956" y="5790"/>
                  </a:cubicBezTo>
                  <a:cubicBezTo>
                    <a:pt x="1920" y="5665"/>
                    <a:pt x="1802" y="5604"/>
                    <a:pt x="1687" y="5604"/>
                  </a:cubicBezTo>
                  <a:cubicBezTo>
                    <a:pt x="1548" y="5604"/>
                    <a:pt x="1413" y="5692"/>
                    <a:pt x="1432" y="5862"/>
                  </a:cubicBezTo>
                  <a:cubicBezTo>
                    <a:pt x="1642" y="7712"/>
                    <a:pt x="2085" y="9852"/>
                    <a:pt x="3079" y="11495"/>
                  </a:cubicBezTo>
                  <a:cubicBezTo>
                    <a:pt x="2795" y="13361"/>
                    <a:pt x="2321" y="15244"/>
                    <a:pt x="2146" y="17189"/>
                  </a:cubicBezTo>
                  <a:cubicBezTo>
                    <a:pt x="2013" y="18665"/>
                    <a:pt x="2069" y="20160"/>
                    <a:pt x="2251" y="21651"/>
                  </a:cubicBezTo>
                  <a:cubicBezTo>
                    <a:pt x="1658" y="20091"/>
                    <a:pt x="1000" y="18534"/>
                    <a:pt x="402" y="17020"/>
                  </a:cubicBezTo>
                  <a:cubicBezTo>
                    <a:pt x="366" y="16928"/>
                    <a:pt x="289" y="16887"/>
                    <a:pt x="214" y="16887"/>
                  </a:cubicBezTo>
                  <a:cubicBezTo>
                    <a:pt x="105" y="16887"/>
                    <a:pt x="1" y="16975"/>
                    <a:pt x="32" y="17120"/>
                  </a:cubicBezTo>
                  <a:cubicBezTo>
                    <a:pt x="529" y="19379"/>
                    <a:pt x="1400" y="21961"/>
                    <a:pt x="2637" y="23996"/>
                  </a:cubicBezTo>
                  <a:cubicBezTo>
                    <a:pt x="3008" y="25828"/>
                    <a:pt x="3529" y="27632"/>
                    <a:pt x="4082" y="29361"/>
                  </a:cubicBezTo>
                  <a:cubicBezTo>
                    <a:pt x="4114" y="29459"/>
                    <a:pt x="4190" y="29502"/>
                    <a:pt x="4267" y="29502"/>
                  </a:cubicBezTo>
                  <a:cubicBezTo>
                    <a:pt x="4383" y="29502"/>
                    <a:pt x="4500" y="29405"/>
                    <a:pt x="4469" y="29254"/>
                  </a:cubicBezTo>
                  <a:cubicBezTo>
                    <a:pt x="3800" y="26095"/>
                    <a:pt x="3119" y="23088"/>
                    <a:pt x="2971" y="20012"/>
                  </a:cubicBezTo>
                  <a:cubicBezTo>
                    <a:pt x="3097" y="19430"/>
                    <a:pt x="3288" y="18852"/>
                    <a:pt x="3576" y="18272"/>
                  </a:cubicBezTo>
                  <a:cubicBezTo>
                    <a:pt x="3996" y="17421"/>
                    <a:pt x="4462" y="16654"/>
                    <a:pt x="4765" y="15747"/>
                  </a:cubicBezTo>
                  <a:cubicBezTo>
                    <a:pt x="5133" y="14651"/>
                    <a:pt x="5382" y="13444"/>
                    <a:pt x="5512" y="12231"/>
                  </a:cubicBezTo>
                  <a:cubicBezTo>
                    <a:pt x="6282" y="10989"/>
                    <a:pt x="7462" y="10314"/>
                    <a:pt x="7616" y="8709"/>
                  </a:cubicBezTo>
                  <a:cubicBezTo>
                    <a:pt x="7658" y="8280"/>
                    <a:pt x="7634" y="7860"/>
                    <a:pt x="7574" y="7444"/>
                  </a:cubicBezTo>
                  <a:cubicBezTo>
                    <a:pt x="8648" y="5346"/>
                    <a:pt x="9115" y="3027"/>
                    <a:pt x="8825" y="670"/>
                  </a:cubicBezTo>
                  <a:cubicBezTo>
                    <a:pt x="8804" y="494"/>
                    <a:pt x="8654" y="402"/>
                    <a:pt x="8514" y="402"/>
                  </a:cubicBezTo>
                  <a:cubicBezTo>
                    <a:pt x="8378" y="402"/>
                    <a:pt x="8251" y="490"/>
                    <a:pt x="8265" y="670"/>
                  </a:cubicBezTo>
                  <a:cubicBezTo>
                    <a:pt x="8422" y="2734"/>
                    <a:pt x="8152" y="4682"/>
                    <a:pt x="7392" y="6561"/>
                  </a:cubicBezTo>
                  <a:cubicBezTo>
                    <a:pt x="7040" y="5206"/>
                    <a:pt x="6426" y="3878"/>
                    <a:pt x="6309" y="2497"/>
                  </a:cubicBezTo>
                  <a:cubicBezTo>
                    <a:pt x="6294" y="2310"/>
                    <a:pt x="6144" y="2214"/>
                    <a:pt x="5999" y="2214"/>
                  </a:cubicBezTo>
                  <a:cubicBezTo>
                    <a:pt x="5857" y="2214"/>
                    <a:pt x="5720" y="2306"/>
                    <a:pt x="5722" y="2497"/>
                  </a:cubicBezTo>
                  <a:cubicBezTo>
                    <a:pt x="5746" y="4576"/>
                    <a:pt x="7228" y="6552"/>
                    <a:pt x="6933" y="8612"/>
                  </a:cubicBezTo>
                  <a:cubicBezTo>
                    <a:pt x="6778" y="9695"/>
                    <a:pt x="6210" y="10282"/>
                    <a:pt x="5596" y="11104"/>
                  </a:cubicBezTo>
                  <a:cubicBezTo>
                    <a:pt x="5622" y="10463"/>
                    <a:pt x="5616" y="9831"/>
                    <a:pt x="5568" y="9222"/>
                  </a:cubicBezTo>
                  <a:cubicBezTo>
                    <a:pt x="5557" y="9079"/>
                    <a:pt x="5417" y="8985"/>
                    <a:pt x="5291" y="8985"/>
                  </a:cubicBezTo>
                  <a:cubicBezTo>
                    <a:pt x="5199" y="8985"/>
                    <a:pt x="5114" y="9037"/>
                    <a:pt x="5096" y="9159"/>
                  </a:cubicBezTo>
                  <a:cubicBezTo>
                    <a:pt x="4698" y="11826"/>
                    <a:pt x="4878" y="14451"/>
                    <a:pt x="3666" y="16956"/>
                  </a:cubicBezTo>
                  <a:cubicBezTo>
                    <a:pt x="3384" y="17538"/>
                    <a:pt x="3145" y="18060"/>
                    <a:pt x="2948" y="18561"/>
                  </a:cubicBezTo>
                  <a:cubicBezTo>
                    <a:pt x="2962" y="17234"/>
                    <a:pt x="3086" y="15889"/>
                    <a:pt x="3370" y="14507"/>
                  </a:cubicBezTo>
                  <a:cubicBezTo>
                    <a:pt x="3797" y="12433"/>
                    <a:pt x="4369" y="10116"/>
                    <a:pt x="4209" y="7935"/>
                  </a:cubicBezTo>
                  <a:cubicBezTo>
                    <a:pt x="5086" y="5438"/>
                    <a:pt x="4214" y="2731"/>
                    <a:pt x="3676" y="189"/>
                  </a:cubicBezTo>
                  <a:cubicBezTo>
                    <a:pt x="3649" y="61"/>
                    <a:pt x="3535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8" name="Google Shape;3618;p17"/>
            <p:cNvSpPr/>
            <p:nvPr/>
          </p:nvSpPr>
          <p:spPr>
            <a:xfrm flipH="1">
              <a:off x="4895956" y="4700983"/>
              <a:ext cx="607347" cy="1723400"/>
            </a:xfrm>
            <a:custGeom>
              <a:avLst/>
              <a:gdLst/>
              <a:ahLst/>
              <a:cxnLst/>
              <a:rect l="l" t="t" r="r" b="b"/>
              <a:pathLst>
                <a:path w="12468" h="35379" extrusionOk="0">
                  <a:moveTo>
                    <a:pt x="1769" y="17173"/>
                  </a:moveTo>
                  <a:lnTo>
                    <a:pt x="1769" y="17173"/>
                  </a:lnTo>
                  <a:cubicBezTo>
                    <a:pt x="1844" y="17568"/>
                    <a:pt x="1920" y="17962"/>
                    <a:pt x="1997" y="18358"/>
                  </a:cubicBezTo>
                  <a:cubicBezTo>
                    <a:pt x="1976" y="18358"/>
                    <a:pt x="1955" y="18362"/>
                    <a:pt x="1934" y="18366"/>
                  </a:cubicBezTo>
                  <a:cubicBezTo>
                    <a:pt x="1873" y="17969"/>
                    <a:pt x="1818" y="17573"/>
                    <a:pt x="1769" y="17173"/>
                  </a:cubicBezTo>
                  <a:close/>
                  <a:moveTo>
                    <a:pt x="6003" y="22203"/>
                  </a:moveTo>
                  <a:cubicBezTo>
                    <a:pt x="6000" y="22224"/>
                    <a:pt x="5997" y="22242"/>
                    <a:pt x="5996" y="22262"/>
                  </a:cubicBezTo>
                  <a:cubicBezTo>
                    <a:pt x="5880" y="22377"/>
                    <a:pt x="5761" y="22494"/>
                    <a:pt x="5642" y="22610"/>
                  </a:cubicBezTo>
                  <a:cubicBezTo>
                    <a:pt x="5759" y="22471"/>
                    <a:pt x="5880" y="22335"/>
                    <a:pt x="6003" y="22203"/>
                  </a:cubicBezTo>
                  <a:close/>
                  <a:moveTo>
                    <a:pt x="6457" y="0"/>
                  </a:moveTo>
                  <a:cubicBezTo>
                    <a:pt x="6326" y="0"/>
                    <a:pt x="6200" y="65"/>
                    <a:pt x="6122" y="221"/>
                  </a:cubicBezTo>
                  <a:cubicBezTo>
                    <a:pt x="4878" y="2725"/>
                    <a:pt x="5554" y="5533"/>
                    <a:pt x="6583" y="7998"/>
                  </a:cubicBezTo>
                  <a:cubicBezTo>
                    <a:pt x="5827" y="9958"/>
                    <a:pt x="5282" y="12036"/>
                    <a:pt x="4860" y="14137"/>
                  </a:cubicBezTo>
                  <a:cubicBezTo>
                    <a:pt x="4446" y="12834"/>
                    <a:pt x="4098" y="11531"/>
                    <a:pt x="3884" y="10165"/>
                  </a:cubicBezTo>
                  <a:cubicBezTo>
                    <a:pt x="3693" y="8947"/>
                    <a:pt x="3555" y="7811"/>
                    <a:pt x="2890" y="6747"/>
                  </a:cubicBezTo>
                  <a:cubicBezTo>
                    <a:pt x="2786" y="6581"/>
                    <a:pt x="2642" y="6510"/>
                    <a:pt x="2498" y="6510"/>
                  </a:cubicBezTo>
                  <a:cubicBezTo>
                    <a:pt x="2260" y="6510"/>
                    <a:pt x="2025" y="6706"/>
                    <a:pt x="1988" y="6990"/>
                  </a:cubicBezTo>
                  <a:cubicBezTo>
                    <a:pt x="1681" y="9357"/>
                    <a:pt x="2603" y="11663"/>
                    <a:pt x="3692" y="13807"/>
                  </a:cubicBezTo>
                  <a:cubicBezTo>
                    <a:pt x="3872" y="14369"/>
                    <a:pt x="4073" y="14925"/>
                    <a:pt x="4306" y="15470"/>
                  </a:cubicBezTo>
                  <a:cubicBezTo>
                    <a:pt x="4361" y="15599"/>
                    <a:pt x="4458" y="15668"/>
                    <a:pt x="4569" y="15694"/>
                  </a:cubicBezTo>
                  <a:cubicBezTo>
                    <a:pt x="4304" y="17206"/>
                    <a:pt x="4089" y="18717"/>
                    <a:pt x="3892" y="20193"/>
                  </a:cubicBezTo>
                  <a:cubicBezTo>
                    <a:pt x="3846" y="20545"/>
                    <a:pt x="3801" y="20897"/>
                    <a:pt x="3758" y="21251"/>
                  </a:cubicBezTo>
                  <a:cubicBezTo>
                    <a:pt x="3462" y="19277"/>
                    <a:pt x="3104" y="17242"/>
                    <a:pt x="2506" y="15438"/>
                  </a:cubicBezTo>
                  <a:cubicBezTo>
                    <a:pt x="2345" y="14953"/>
                    <a:pt x="1956" y="14296"/>
                    <a:pt x="1427" y="14296"/>
                  </a:cubicBezTo>
                  <a:cubicBezTo>
                    <a:pt x="1266" y="14296"/>
                    <a:pt x="1091" y="14357"/>
                    <a:pt x="906" y="14504"/>
                  </a:cubicBezTo>
                  <a:cubicBezTo>
                    <a:pt x="0" y="15220"/>
                    <a:pt x="799" y="17921"/>
                    <a:pt x="973" y="18867"/>
                  </a:cubicBezTo>
                  <a:cubicBezTo>
                    <a:pt x="1377" y="21039"/>
                    <a:pt x="2036" y="23445"/>
                    <a:pt x="3360" y="25255"/>
                  </a:cubicBezTo>
                  <a:cubicBezTo>
                    <a:pt x="3120" y="28535"/>
                    <a:pt x="3109" y="31846"/>
                    <a:pt x="3511" y="35079"/>
                  </a:cubicBezTo>
                  <a:cubicBezTo>
                    <a:pt x="3535" y="35276"/>
                    <a:pt x="3692" y="35379"/>
                    <a:pt x="3843" y="35379"/>
                  </a:cubicBezTo>
                  <a:cubicBezTo>
                    <a:pt x="3989" y="35379"/>
                    <a:pt x="4128" y="35282"/>
                    <a:pt x="4133" y="35079"/>
                  </a:cubicBezTo>
                  <a:cubicBezTo>
                    <a:pt x="4222" y="31664"/>
                    <a:pt x="4266" y="28277"/>
                    <a:pt x="4523" y="24888"/>
                  </a:cubicBezTo>
                  <a:cubicBezTo>
                    <a:pt x="7059" y="22550"/>
                    <a:pt x="9595" y="20635"/>
                    <a:pt x="10288" y="17095"/>
                  </a:cubicBezTo>
                  <a:cubicBezTo>
                    <a:pt x="10327" y="17005"/>
                    <a:pt x="10345" y="16909"/>
                    <a:pt x="10341" y="16810"/>
                  </a:cubicBezTo>
                  <a:cubicBezTo>
                    <a:pt x="10350" y="16755"/>
                    <a:pt x="10363" y="16705"/>
                    <a:pt x="10371" y="16650"/>
                  </a:cubicBezTo>
                  <a:cubicBezTo>
                    <a:pt x="10412" y="16359"/>
                    <a:pt x="10256" y="16018"/>
                    <a:pt x="9918" y="16018"/>
                  </a:cubicBezTo>
                  <a:cubicBezTo>
                    <a:pt x="9909" y="16018"/>
                    <a:pt x="9899" y="16018"/>
                    <a:pt x="9890" y="16019"/>
                  </a:cubicBezTo>
                  <a:cubicBezTo>
                    <a:pt x="8387" y="16100"/>
                    <a:pt x="7263" y="18061"/>
                    <a:pt x="6349" y="19083"/>
                  </a:cubicBezTo>
                  <a:cubicBezTo>
                    <a:pt x="5846" y="19645"/>
                    <a:pt x="5368" y="20215"/>
                    <a:pt x="4953" y="20822"/>
                  </a:cubicBezTo>
                  <a:cubicBezTo>
                    <a:pt x="5202" y="19040"/>
                    <a:pt x="5562" y="17293"/>
                    <a:pt x="5966" y="15558"/>
                  </a:cubicBezTo>
                  <a:cubicBezTo>
                    <a:pt x="7485" y="14867"/>
                    <a:pt x="8909" y="13903"/>
                    <a:pt x="10237" y="12918"/>
                  </a:cubicBezTo>
                  <a:cubicBezTo>
                    <a:pt x="11167" y="12229"/>
                    <a:pt x="12468" y="11374"/>
                    <a:pt x="12023" y="10050"/>
                  </a:cubicBezTo>
                  <a:cubicBezTo>
                    <a:pt x="11967" y="9882"/>
                    <a:pt x="11837" y="9800"/>
                    <a:pt x="11689" y="9800"/>
                  </a:cubicBezTo>
                  <a:cubicBezTo>
                    <a:pt x="11630" y="9800"/>
                    <a:pt x="11569" y="9813"/>
                    <a:pt x="11508" y="9839"/>
                  </a:cubicBezTo>
                  <a:cubicBezTo>
                    <a:pt x="9962" y="10503"/>
                    <a:pt x="8981" y="12017"/>
                    <a:pt x="7696" y="13033"/>
                  </a:cubicBezTo>
                  <a:cubicBezTo>
                    <a:pt x="7286" y="13301"/>
                    <a:pt x="6856" y="13541"/>
                    <a:pt x="6400" y="13747"/>
                  </a:cubicBezTo>
                  <a:cubicBezTo>
                    <a:pt x="6873" y="11815"/>
                    <a:pt x="7363" y="9886"/>
                    <a:pt x="7779" y="7931"/>
                  </a:cubicBezTo>
                  <a:cubicBezTo>
                    <a:pt x="8642" y="7478"/>
                    <a:pt x="9212" y="6692"/>
                    <a:pt x="9745" y="5841"/>
                  </a:cubicBezTo>
                  <a:cubicBezTo>
                    <a:pt x="10496" y="4643"/>
                    <a:pt x="11052" y="3466"/>
                    <a:pt x="10801" y="2031"/>
                  </a:cubicBezTo>
                  <a:cubicBezTo>
                    <a:pt x="10765" y="1828"/>
                    <a:pt x="10588" y="1730"/>
                    <a:pt x="10407" y="1730"/>
                  </a:cubicBezTo>
                  <a:cubicBezTo>
                    <a:pt x="10293" y="1730"/>
                    <a:pt x="10177" y="1769"/>
                    <a:pt x="10094" y="1844"/>
                  </a:cubicBezTo>
                  <a:cubicBezTo>
                    <a:pt x="8904" y="2936"/>
                    <a:pt x="8008" y="4247"/>
                    <a:pt x="7434" y="5731"/>
                  </a:cubicBezTo>
                  <a:cubicBezTo>
                    <a:pt x="7286" y="3967"/>
                    <a:pt x="7091" y="2206"/>
                    <a:pt x="6941" y="443"/>
                  </a:cubicBezTo>
                  <a:cubicBezTo>
                    <a:pt x="6920" y="193"/>
                    <a:pt x="6683" y="0"/>
                    <a:pt x="6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9" name="Google Shape;3619;p17"/>
            <p:cNvSpPr/>
            <p:nvPr/>
          </p:nvSpPr>
          <p:spPr>
            <a:xfrm flipH="1">
              <a:off x="4715383" y="4958913"/>
              <a:ext cx="335239" cy="1342370"/>
            </a:xfrm>
            <a:custGeom>
              <a:avLst/>
              <a:gdLst/>
              <a:ahLst/>
              <a:cxnLst/>
              <a:rect l="l" t="t" r="r" b="b"/>
              <a:pathLst>
                <a:path w="6882" h="27557" extrusionOk="0">
                  <a:moveTo>
                    <a:pt x="5453" y="0"/>
                  </a:moveTo>
                  <a:cubicBezTo>
                    <a:pt x="5342" y="0"/>
                    <a:pt x="5216" y="86"/>
                    <a:pt x="5201" y="211"/>
                  </a:cubicBezTo>
                  <a:cubicBezTo>
                    <a:pt x="4922" y="2619"/>
                    <a:pt x="6208" y="4870"/>
                    <a:pt x="6218" y="7272"/>
                  </a:cubicBezTo>
                  <a:cubicBezTo>
                    <a:pt x="6224" y="8981"/>
                    <a:pt x="5497" y="10528"/>
                    <a:pt x="5182" y="12161"/>
                  </a:cubicBezTo>
                  <a:cubicBezTo>
                    <a:pt x="5100" y="10521"/>
                    <a:pt x="5015" y="8884"/>
                    <a:pt x="5123" y="7214"/>
                  </a:cubicBezTo>
                  <a:cubicBezTo>
                    <a:pt x="5133" y="7042"/>
                    <a:pt x="4996" y="6951"/>
                    <a:pt x="4856" y="6951"/>
                  </a:cubicBezTo>
                  <a:cubicBezTo>
                    <a:pt x="4742" y="6951"/>
                    <a:pt x="4627" y="7012"/>
                    <a:pt x="4590" y="7141"/>
                  </a:cubicBezTo>
                  <a:cubicBezTo>
                    <a:pt x="3844" y="9727"/>
                    <a:pt x="4580" y="12486"/>
                    <a:pt x="4618" y="15120"/>
                  </a:cubicBezTo>
                  <a:cubicBezTo>
                    <a:pt x="4643" y="16972"/>
                    <a:pt x="4098" y="18678"/>
                    <a:pt x="3664" y="20413"/>
                  </a:cubicBezTo>
                  <a:cubicBezTo>
                    <a:pt x="3664" y="20223"/>
                    <a:pt x="3667" y="20032"/>
                    <a:pt x="3670" y="19840"/>
                  </a:cubicBezTo>
                  <a:cubicBezTo>
                    <a:pt x="3703" y="18418"/>
                    <a:pt x="4230" y="16666"/>
                    <a:pt x="2878" y="15728"/>
                  </a:cubicBezTo>
                  <a:cubicBezTo>
                    <a:pt x="2827" y="15692"/>
                    <a:pt x="2773" y="15677"/>
                    <a:pt x="2720" y="15677"/>
                  </a:cubicBezTo>
                  <a:cubicBezTo>
                    <a:pt x="2497" y="15677"/>
                    <a:pt x="2298" y="15956"/>
                    <a:pt x="2433" y="16173"/>
                  </a:cubicBezTo>
                  <a:cubicBezTo>
                    <a:pt x="3182" y="17362"/>
                    <a:pt x="2942" y="19023"/>
                    <a:pt x="2901" y="20475"/>
                  </a:cubicBezTo>
                  <a:cubicBezTo>
                    <a:pt x="2326" y="19836"/>
                    <a:pt x="1749" y="19180"/>
                    <a:pt x="1345" y="18480"/>
                  </a:cubicBezTo>
                  <a:cubicBezTo>
                    <a:pt x="560" y="17124"/>
                    <a:pt x="1460" y="16243"/>
                    <a:pt x="1455" y="14899"/>
                  </a:cubicBezTo>
                  <a:cubicBezTo>
                    <a:pt x="1455" y="14735"/>
                    <a:pt x="1310" y="14637"/>
                    <a:pt x="1171" y="14637"/>
                  </a:cubicBezTo>
                  <a:cubicBezTo>
                    <a:pt x="1064" y="14637"/>
                    <a:pt x="960" y="14696"/>
                    <a:pt x="932" y="14828"/>
                  </a:cubicBezTo>
                  <a:cubicBezTo>
                    <a:pt x="677" y="16015"/>
                    <a:pt x="0" y="17050"/>
                    <a:pt x="522" y="18263"/>
                  </a:cubicBezTo>
                  <a:cubicBezTo>
                    <a:pt x="992" y="19357"/>
                    <a:pt x="2005" y="20302"/>
                    <a:pt x="2905" y="21183"/>
                  </a:cubicBezTo>
                  <a:cubicBezTo>
                    <a:pt x="2906" y="21214"/>
                    <a:pt x="2906" y="21245"/>
                    <a:pt x="2909" y="21276"/>
                  </a:cubicBezTo>
                  <a:cubicBezTo>
                    <a:pt x="3031" y="23294"/>
                    <a:pt x="3252" y="25253"/>
                    <a:pt x="2948" y="27271"/>
                  </a:cubicBezTo>
                  <a:cubicBezTo>
                    <a:pt x="2922" y="27442"/>
                    <a:pt x="3061" y="27557"/>
                    <a:pt x="3191" y="27557"/>
                  </a:cubicBezTo>
                  <a:cubicBezTo>
                    <a:pt x="3276" y="27557"/>
                    <a:pt x="3356" y="27507"/>
                    <a:pt x="3384" y="27392"/>
                  </a:cubicBezTo>
                  <a:cubicBezTo>
                    <a:pt x="3773" y="25823"/>
                    <a:pt x="3766" y="24258"/>
                    <a:pt x="3719" y="22681"/>
                  </a:cubicBezTo>
                  <a:cubicBezTo>
                    <a:pt x="3761" y="22400"/>
                    <a:pt x="3813" y="22122"/>
                    <a:pt x="3874" y="21848"/>
                  </a:cubicBezTo>
                  <a:cubicBezTo>
                    <a:pt x="3912" y="21798"/>
                    <a:pt x="3932" y="21731"/>
                    <a:pt x="3915" y="21664"/>
                  </a:cubicBezTo>
                  <a:cubicBezTo>
                    <a:pt x="4393" y="19595"/>
                    <a:pt x="5267" y="17647"/>
                    <a:pt x="5281" y="15449"/>
                  </a:cubicBezTo>
                  <a:cubicBezTo>
                    <a:pt x="5284" y="15022"/>
                    <a:pt x="5276" y="14597"/>
                    <a:pt x="5265" y="14173"/>
                  </a:cubicBezTo>
                  <a:cubicBezTo>
                    <a:pt x="5321" y="14158"/>
                    <a:pt x="5365" y="14114"/>
                    <a:pt x="5364" y="14034"/>
                  </a:cubicBezTo>
                  <a:cubicBezTo>
                    <a:pt x="5315" y="11564"/>
                    <a:pt x="6881" y="9429"/>
                    <a:pt x="6822" y="6950"/>
                  </a:cubicBezTo>
                  <a:cubicBezTo>
                    <a:pt x="6769" y="4675"/>
                    <a:pt x="5939" y="2406"/>
                    <a:pt x="5621" y="155"/>
                  </a:cubicBezTo>
                  <a:cubicBezTo>
                    <a:pt x="5606" y="46"/>
                    <a:pt x="5534" y="0"/>
                    <a:pt x="5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0" name="Google Shape;3620;p17"/>
            <p:cNvSpPr/>
            <p:nvPr/>
          </p:nvSpPr>
          <p:spPr>
            <a:xfrm flipH="1">
              <a:off x="4278142" y="4766014"/>
              <a:ext cx="420340" cy="1489823"/>
            </a:xfrm>
            <a:custGeom>
              <a:avLst/>
              <a:gdLst/>
              <a:ahLst/>
              <a:cxnLst/>
              <a:rect l="l" t="t" r="r" b="b"/>
              <a:pathLst>
                <a:path w="8629" h="30584" extrusionOk="0">
                  <a:moveTo>
                    <a:pt x="1122" y="0"/>
                  </a:moveTo>
                  <a:cubicBezTo>
                    <a:pt x="855" y="0"/>
                    <a:pt x="589" y="148"/>
                    <a:pt x="521" y="445"/>
                  </a:cubicBezTo>
                  <a:cubicBezTo>
                    <a:pt x="511" y="490"/>
                    <a:pt x="503" y="533"/>
                    <a:pt x="492" y="576"/>
                  </a:cubicBezTo>
                  <a:cubicBezTo>
                    <a:pt x="399" y="988"/>
                    <a:pt x="686" y="1403"/>
                    <a:pt x="1122" y="1403"/>
                  </a:cubicBezTo>
                  <a:cubicBezTo>
                    <a:pt x="1206" y="1403"/>
                    <a:pt x="1282" y="1384"/>
                    <a:pt x="1353" y="1356"/>
                  </a:cubicBezTo>
                  <a:cubicBezTo>
                    <a:pt x="1526" y="2264"/>
                    <a:pt x="1576" y="3187"/>
                    <a:pt x="1638" y="4107"/>
                  </a:cubicBezTo>
                  <a:cubicBezTo>
                    <a:pt x="1468" y="4165"/>
                    <a:pt x="1320" y="4274"/>
                    <a:pt x="1230" y="4447"/>
                  </a:cubicBezTo>
                  <a:cubicBezTo>
                    <a:pt x="1064" y="4760"/>
                    <a:pt x="1086" y="5180"/>
                    <a:pt x="1356" y="5433"/>
                  </a:cubicBezTo>
                  <a:cubicBezTo>
                    <a:pt x="1371" y="5447"/>
                    <a:pt x="1385" y="5460"/>
                    <a:pt x="1400" y="5474"/>
                  </a:cubicBezTo>
                  <a:cubicBezTo>
                    <a:pt x="1515" y="5582"/>
                    <a:pt x="1652" y="5647"/>
                    <a:pt x="1796" y="5681"/>
                  </a:cubicBezTo>
                  <a:cubicBezTo>
                    <a:pt x="1839" y="5972"/>
                    <a:pt x="1889" y="6262"/>
                    <a:pt x="1960" y="6548"/>
                  </a:cubicBezTo>
                  <a:cubicBezTo>
                    <a:pt x="2342" y="8118"/>
                    <a:pt x="3039" y="9683"/>
                    <a:pt x="3948" y="11016"/>
                  </a:cubicBezTo>
                  <a:cubicBezTo>
                    <a:pt x="3992" y="11081"/>
                    <a:pt x="4064" y="11109"/>
                    <a:pt x="4135" y="11109"/>
                  </a:cubicBezTo>
                  <a:cubicBezTo>
                    <a:pt x="4152" y="11109"/>
                    <a:pt x="4169" y="11107"/>
                    <a:pt x="4185" y="11104"/>
                  </a:cubicBezTo>
                  <a:lnTo>
                    <a:pt x="4185" y="11104"/>
                  </a:lnTo>
                  <a:cubicBezTo>
                    <a:pt x="4149" y="11589"/>
                    <a:pt x="4112" y="12073"/>
                    <a:pt x="4065" y="12557"/>
                  </a:cubicBezTo>
                  <a:cubicBezTo>
                    <a:pt x="4055" y="12660"/>
                    <a:pt x="4042" y="12760"/>
                    <a:pt x="4032" y="12863"/>
                  </a:cubicBezTo>
                  <a:cubicBezTo>
                    <a:pt x="4006" y="12864"/>
                    <a:pt x="3980" y="12863"/>
                    <a:pt x="3956" y="12865"/>
                  </a:cubicBezTo>
                  <a:cubicBezTo>
                    <a:pt x="3510" y="12925"/>
                    <a:pt x="3206" y="13370"/>
                    <a:pt x="3327" y="13809"/>
                  </a:cubicBezTo>
                  <a:cubicBezTo>
                    <a:pt x="3399" y="14072"/>
                    <a:pt x="3602" y="14253"/>
                    <a:pt x="3843" y="14322"/>
                  </a:cubicBezTo>
                  <a:cubicBezTo>
                    <a:pt x="3657" y="15512"/>
                    <a:pt x="3388" y="16676"/>
                    <a:pt x="2995" y="17825"/>
                  </a:cubicBezTo>
                  <a:cubicBezTo>
                    <a:pt x="2950" y="17768"/>
                    <a:pt x="2895" y="17715"/>
                    <a:pt x="2834" y="17671"/>
                  </a:cubicBezTo>
                  <a:cubicBezTo>
                    <a:pt x="2935" y="16399"/>
                    <a:pt x="2885" y="15081"/>
                    <a:pt x="2645" y="13808"/>
                  </a:cubicBezTo>
                  <a:cubicBezTo>
                    <a:pt x="2904" y="13605"/>
                    <a:pt x="3002" y="13199"/>
                    <a:pt x="2878" y="12898"/>
                  </a:cubicBezTo>
                  <a:cubicBezTo>
                    <a:pt x="2819" y="12623"/>
                    <a:pt x="2535" y="12401"/>
                    <a:pt x="2283" y="12328"/>
                  </a:cubicBezTo>
                  <a:cubicBezTo>
                    <a:pt x="2278" y="12326"/>
                    <a:pt x="2273" y="12325"/>
                    <a:pt x="2268" y="12323"/>
                  </a:cubicBezTo>
                  <a:cubicBezTo>
                    <a:pt x="2004" y="11516"/>
                    <a:pt x="1656" y="10744"/>
                    <a:pt x="1200" y="10038"/>
                  </a:cubicBezTo>
                  <a:cubicBezTo>
                    <a:pt x="1126" y="9924"/>
                    <a:pt x="1011" y="9874"/>
                    <a:pt x="896" y="9874"/>
                  </a:cubicBezTo>
                  <a:cubicBezTo>
                    <a:pt x="681" y="9874"/>
                    <a:pt x="470" y="10051"/>
                    <a:pt x="549" y="10313"/>
                  </a:cubicBezTo>
                  <a:cubicBezTo>
                    <a:pt x="798" y="11132"/>
                    <a:pt x="1058" y="11939"/>
                    <a:pt x="1281" y="12751"/>
                  </a:cubicBezTo>
                  <a:cubicBezTo>
                    <a:pt x="1151" y="13003"/>
                    <a:pt x="1154" y="13293"/>
                    <a:pt x="1289" y="13554"/>
                  </a:cubicBezTo>
                  <a:cubicBezTo>
                    <a:pt x="1296" y="13567"/>
                    <a:pt x="1303" y="13581"/>
                    <a:pt x="1310" y="13594"/>
                  </a:cubicBezTo>
                  <a:cubicBezTo>
                    <a:pt x="1370" y="13709"/>
                    <a:pt x="1455" y="13797"/>
                    <a:pt x="1555" y="13865"/>
                  </a:cubicBezTo>
                  <a:cubicBezTo>
                    <a:pt x="1696" y="14523"/>
                    <a:pt x="1801" y="15191"/>
                    <a:pt x="1841" y="15881"/>
                  </a:cubicBezTo>
                  <a:cubicBezTo>
                    <a:pt x="1878" y="16550"/>
                    <a:pt x="1838" y="17193"/>
                    <a:pt x="1760" y="17826"/>
                  </a:cubicBezTo>
                  <a:cubicBezTo>
                    <a:pt x="1701" y="17902"/>
                    <a:pt x="1656" y="17987"/>
                    <a:pt x="1638" y="18085"/>
                  </a:cubicBezTo>
                  <a:cubicBezTo>
                    <a:pt x="1634" y="18106"/>
                    <a:pt x="1630" y="18128"/>
                    <a:pt x="1625" y="18151"/>
                  </a:cubicBezTo>
                  <a:cubicBezTo>
                    <a:pt x="1598" y="18299"/>
                    <a:pt x="1610" y="18448"/>
                    <a:pt x="1651" y="18583"/>
                  </a:cubicBezTo>
                  <a:cubicBezTo>
                    <a:pt x="1505" y="19455"/>
                    <a:pt x="1307" y="20316"/>
                    <a:pt x="1130" y="21201"/>
                  </a:cubicBezTo>
                  <a:cubicBezTo>
                    <a:pt x="1053" y="21177"/>
                    <a:pt x="976" y="21159"/>
                    <a:pt x="898" y="21151"/>
                  </a:cubicBezTo>
                  <a:cubicBezTo>
                    <a:pt x="889" y="21150"/>
                    <a:pt x="879" y="21149"/>
                    <a:pt x="869" y="21149"/>
                  </a:cubicBezTo>
                  <a:cubicBezTo>
                    <a:pt x="851" y="21147"/>
                    <a:pt x="834" y="21146"/>
                    <a:pt x="817" y="21146"/>
                  </a:cubicBezTo>
                  <a:cubicBezTo>
                    <a:pt x="573" y="21146"/>
                    <a:pt x="331" y="21329"/>
                    <a:pt x="212" y="21527"/>
                  </a:cubicBezTo>
                  <a:cubicBezTo>
                    <a:pt x="205" y="21535"/>
                    <a:pt x="201" y="21545"/>
                    <a:pt x="194" y="21556"/>
                  </a:cubicBezTo>
                  <a:cubicBezTo>
                    <a:pt x="1" y="21875"/>
                    <a:pt x="79" y="22276"/>
                    <a:pt x="321" y="22541"/>
                  </a:cubicBezTo>
                  <a:cubicBezTo>
                    <a:pt x="484" y="22720"/>
                    <a:pt x="675" y="22784"/>
                    <a:pt x="897" y="22813"/>
                  </a:cubicBezTo>
                  <a:cubicBezTo>
                    <a:pt x="743" y="25600"/>
                    <a:pt x="2058" y="28260"/>
                    <a:pt x="3741" y="30458"/>
                  </a:cubicBezTo>
                  <a:cubicBezTo>
                    <a:pt x="3808" y="30546"/>
                    <a:pt x="3897" y="30584"/>
                    <a:pt x="3982" y="30584"/>
                  </a:cubicBezTo>
                  <a:cubicBezTo>
                    <a:pt x="4168" y="30584"/>
                    <a:pt x="4336" y="30403"/>
                    <a:pt x="4224" y="30176"/>
                  </a:cubicBezTo>
                  <a:cubicBezTo>
                    <a:pt x="3362" y="28416"/>
                    <a:pt x="2227" y="26771"/>
                    <a:pt x="1880" y="24802"/>
                  </a:cubicBezTo>
                  <a:cubicBezTo>
                    <a:pt x="1686" y="23697"/>
                    <a:pt x="1839" y="22650"/>
                    <a:pt x="2072" y="21611"/>
                  </a:cubicBezTo>
                  <a:cubicBezTo>
                    <a:pt x="2901" y="19132"/>
                    <a:pt x="4041" y="16842"/>
                    <a:pt x="4505" y="14218"/>
                  </a:cubicBezTo>
                  <a:cubicBezTo>
                    <a:pt x="4735" y="14043"/>
                    <a:pt x="4845" y="13729"/>
                    <a:pt x="4791" y="13443"/>
                  </a:cubicBezTo>
                  <a:cubicBezTo>
                    <a:pt x="4770" y="13334"/>
                    <a:pt x="4723" y="13237"/>
                    <a:pt x="4658" y="13154"/>
                  </a:cubicBezTo>
                  <a:cubicBezTo>
                    <a:pt x="4751" y="12453"/>
                    <a:pt x="4840" y="11745"/>
                    <a:pt x="4925" y="11032"/>
                  </a:cubicBezTo>
                  <a:cubicBezTo>
                    <a:pt x="4973" y="11032"/>
                    <a:pt x="5015" y="11014"/>
                    <a:pt x="5052" y="10967"/>
                  </a:cubicBezTo>
                  <a:cubicBezTo>
                    <a:pt x="5578" y="10310"/>
                    <a:pt x="6063" y="9605"/>
                    <a:pt x="6478" y="8862"/>
                  </a:cubicBezTo>
                  <a:cubicBezTo>
                    <a:pt x="6585" y="8843"/>
                    <a:pt x="6688" y="8798"/>
                    <a:pt x="6781" y="8714"/>
                  </a:cubicBezTo>
                  <a:cubicBezTo>
                    <a:pt x="6793" y="8701"/>
                    <a:pt x="6805" y="8691"/>
                    <a:pt x="6816" y="8679"/>
                  </a:cubicBezTo>
                  <a:cubicBezTo>
                    <a:pt x="6989" y="8525"/>
                    <a:pt x="7010" y="8244"/>
                    <a:pt x="6902" y="8042"/>
                  </a:cubicBezTo>
                  <a:cubicBezTo>
                    <a:pt x="7499" y="6783"/>
                    <a:pt x="7887" y="5433"/>
                    <a:pt x="7950" y="4038"/>
                  </a:cubicBezTo>
                  <a:cubicBezTo>
                    <a:pt x="8362" y="4034"/>
                    <a:pt x="8628" y="3692"/>
                    <a:pt x="8563" y="3258"/>
                  </a:cubicBezTo>
                  <a:cubicBezTo>
                    <a:pt x="8551" y="3190"/>
                    <a:pt x="8532" y="3085"/>
                    <a:pt x="8517" y="3052"/>
                  </a:cubicBezTo>
                  <a:cubicBezTo>
                    <a:pt x="8474" y="2949"/>
                    <a:pt x="8418" y="2843"/>
                    <a:pt x="8334" y="2767"/>
                  </a:cubicBezTo>
                  <a:cubicBezTo>
                    <a:pt x="8194" y="2638"/>
                    <a:pt x="8034" y="2571"/>
                    <a:pt x="7857" y="2511"/>
                  </a:cubicBezTo>
                  <a:cubicBezTo>
                    <a:pt x="7796" y="2490"/>
                    <a:pt x="7735" y="2481"/>
                    <a:pt x="7676" y="2481"/>
                  </a:cubicBezTo>
                  <a:cubicBezTo>
                    <a:pt x="7276" y="2481"/>
                    <a:pt x="6940" y="2912"/>
                    <a:pt x="7058" y="3309"/>
                  </a:cubicBezTo>
                  <a:cubicBezTo>
                    <a:pt x="7109" y="3480"/>
                    <a:pt x="7173" y="3668"/>
                    <a:pt x="7308" y="3793"/>
                  </a:cubicBezTo>
                  <a:cubicBezTo>
                    <a:pt x="7358" y="3837"/>
                    <a:pt x="7416" y="3882"/>
                    <a:pt x="7474" y="3919"/>
                  </a:cubicBezTo>
                  <a:cubicBezTo>
                    <a:pt x="7230" y="5252"/>
                    <a:pt x="6918" y="6518"/>
                    <a:pt x="6432" y="7725"/>
                  </a:cubicBezTo>
                  <a:cubicBezTo>
                    <a:pt x="6413" y="7723"/>
                    <a:pt x="6394" y="7723"/>
                    <a:pt x="6376" y="7723"/>
                  </a:cubicBezTo>
                  <a:cubicBezTo>
                    <a:pt x="6277" y="7723"/>
                    <a:pt x="6174" y="7747"/>
                    <a:pt x="6072" y="7793"/>
                  </a:cubicBezTo>
                  <a:cubicBezTo>
                    <a:pt x="6053" y="7801"/>
                    <a:pt x="6036" y="7809"/>
                    <a:pt x="6016" y="7818"/>
                  </a:cubicBezTo>
                  <a:cubicBezTo>
                    <a:pt x="5669" y="7975"/>
                    <a:pt x="5657" y="8546"/>
                    <a:pt x="5968" y="8745"/>
                  </a:cubicBezTo>
                  <a:cubicBezTo>
                    <a:pt x="5694" y="9284"/>
                    <a:pt x="5379" y="9811"/>
                    <a:pt x="5010" y="10326"/>
                  </a:cubicBezTo>
                  <a:cubicBezTo>
                    <a:pt x="5292" y="7828"/>
                    <a:pt x="5496" y="5287"/>
                    <a:pt x="5476" y="2824"/>
                  </a:cubicBezTo>
                  <a:cubicBezTo>
                    <a:pt x="5605" y="2683"/>
                    <a:pt x="5669" y="2480"/>
                    <a:pt x="5617" y="2266"/>
                  </a:cubicBezTo>
                  <a:cubicBezTo>
                    <a:pt x="5610" y="2229"/>
                    <a:pt x="5598" y="2193"/>
                    <a:pt x="5581" y="2157"/>
                  </a:cubicBezTo>
                  <a:cubicBezTo>
                    <a:pt x="5503" y="1959"/>
                    <a:pt x="5401" y="1815"/>
                    <a:pt x="5199" y="1730"/>
                  </a:cubicBezTo>
                  <a:cubicBezTo>
                    <a:pt x="5113" y="1694"/>
                    <a:pt x="5019" y="1674"/>
                    <a:pt x="4924" y="1674"/>
                  </a:cubicBezTo>
                  <a:cubicBezTo>
                    <a:pt x="4815" y="1674"/>
                    <a:pt x="4705" y="1701"/>
                    <a:pt x="4611" y="1763"/>
                  </a:cubicBezTo>
                  <a:cubicBezTo>
                    <a:pt x="4503" y="1835"/>
                    <a:pt x="4445" y="1893"/>
                    <a:pt x="4373" y="2001"/>
                  </a:cubicBezTo>
                  <a:cubicBezTo>
                    <a:pt x="4258" y="2174"/>
                    <a:pt x="4262" y="2404"/>
                    <a:pt x="4340" y="2589"/>
                  </a:cubicBezTo>
                  <a:cubicBezTo>
                    <a:pt x="4425" y="2791"/>
                    <a:pt x="4569" y="2893"/>
                    <a:pt x="4767" y="2971"/>
                  </a:cubicBezTo>
                  <a:cubicBezTo>
                    <a:pt x="4802" y="2988"/>
                    <a:pt x="4839" y="3000"/>
                    <a:pt x="4876" y="3007"/>
                  </a:cubicBezTo>
                  <a:cubicBezTo>
                    <a:pt x="4884" y="3008"/>
                    <a:pt x="4891" y="3008"/>
                    <a:pt x="4897" y="3010"/>
                  </a:cubicBezTo>
                  <a:cubicBezTo>
                    <a:pt x="4501" y="5494"/>
                    <a:pt x="4397" y="8036"/>
                    <a:pt x="4224" y="10555"/>
                  </a:cubicBezTo>
                  <a:cubicBezTo>
                    <a:pt x="3606" y="9073"/>
                    <a:pt x="2852" y="7654"/>
                    <a:pt x="2543" y="6059"/>
                  </a:cubicBezTo>
                  <a:cubicBezTo>
                    <a:pt x="2511" y="5894"/>
                    <a:pt x="2489" y="5729"/>
                    <a:pt x="2465" y="5564"/>
                  </a:cubicBezTo>
                  <a:cubicBezTo>
                    <a:pt x="2559" y="5500"/>
                    <a:pt x="2642" y="5416"/>
                    <a:pt x="2707" y="5308"/>
                  </a:cubicBezTo>
                  <a:cubicBezTo>
                    <a:pt x="2940" y="4909"/>
                    <a:pt x="2772" y="4293"/>
                    <a:pt x="2324" y="4125"/>
                  </a:cubicBezTo>
                  <a:cubicBezTo>
                    <a:pt x="2247" y="2963"/>
                    <a:pt x="2206" y="1805"/>
                    <a:pt x="1851" y="664"/>
                  </a:cubicBezTo>
                  <a:cubicBezTo>
                    <a:pt x="1827" y="590"/>
                    <a:pt x="1785" y="543"/>
                    <a:pt x="1737" y="506"/>
                  </a:cubicBezTo>
                  <a:cubicBezTo>
                    <a:pt x="1732" y="486"/>
                    <a:pt x="1728" y="466"/>
                    <a:pt x="1722" y="445"/>
                  </a:cubicBezTo>
                  <a:cubicBezTo>
                    <a:pt x="1654" y="148"/>
                    <a:pt x="1388" y="0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1" name="Google Shape;3621;p17"/>
            <p:cNvSpPr/>
            <p:nvPr/>
          </p:nvSpPr>
          <p:spPr>
            <a:xfrm flipH="1">
              <a:off x="-299288" y="4507207"/>
              <a:ext cx="761863" cy="976004"/>
            </a:xfrm>
            <a:custGeom>
              <a:avLst/>
              <a:gdLst/>
              <a:ahLst/>
              <a:cxnLst/>
              <a:rect l="l" t="t" r="r" b="b"/>
              <a:pathLst>
                <a:path w="15640" h="20036" extrusionOk="0">
                  <a:moveTo>
                    <a:pt x="3673" y="1"/>
                  </a:moveTo>
                  <a:cubicBezTo>
                    <a:pt x="3463" y="1"/>
                    <a:pt x="3252" y="167"/>
                    <a:pt x="3314" y="410"/>
                  </a:cubicBezTo>
                  <a:cubicBezTo>
                    <a:pt x="3699" y="1929"/>
                    <a:pt x="3448" y="3523"/>
                    <a:pt x="4119" y="4976"/>
                  </a:cubicBezTo>
                  <a:cubicBezTo>
                    <a:pt x="4208" y="5171"/>
                    <a:pt x="4315" y="5360"/>
                    <a:pt x="4430" y="5546"/>
                  </a:cubicBezTo>
                  <a:cubicBezTo>
                    <a:pt x="3107" y="4846"/>
                    <a:pt x="1822" y="4082"/>
                    <a:pt x="694" y="3046"/>
                  </a:cubicBezTo>
                  <a:cubicBezTo>
                    <a:pt x="623" y="2981"/>
                    <a:pt x="549" y="2954"/>
                    <a:pt x="478" y="2954"/>
                  </a:cubicBezTo>
                  <a:cubicBezTo>
                    <a:pt x="215" y="2954"/>
                    <a:pt x="1" y="3337"/>
                    <a:pt x="181" y="3595"/>
                  </a:cubicBezTo>
                  <a:cubicBezTo>
                    <a:pt x="969" y="4712"/>
                    <a:pt x="2053" y="5499"/>
                    <a:pt x="3248" y="6158"/>
                  </a:cubicBezTo>
                  <a:cubicBezTo>
                    <a:pt x="2578" y="6256"/>
                    <a:pt x="1952" y="6528"/>
                    <a:pt x="1558" y="6970"/>
                  </a:cubicBezTo>
                  <a:cubicBezTo>
                    <a:pt x="1390" y="7160"/>
                    <a:pt x="1578" y="7488"/>
                    <a:pt x="1812" y="7488"/>
                  </a:cubicBezTo>
                  <a:cubicBezTo>
                    <a:pt x="1834" y="7488"/>
                    <a:pt x="1857" y="7485"/>
                    <a:pt x="1879" y="7479"/>
                  </a:cubicBezTo>
                  <a:cubicBezTo>
                    <a:pt x="2515" y="7307"/>
                    <a:pt x="3071" y="7032"/>
                    <a:pt x="3738" y="6960"/>
                  </a:cubicBezTo>
                  <a:cubicBezTo>
                    <a:pt x="3853" y="6948"/>
                    <a:pt x="3965" y="6942"/>
                    <a:pt x="4075" y="6942"/>
                  </a:cubicBezTo>
                  <a:cubicBezTo>
                    <a:pt x="4403" y="6942"/>
                    <a:pt x="4712" y="6990"/>
                    <a:pt x="5026" y="7044"/>
                  </a:cubicBezTo>
                  <a:cubicBezTo>
                    <a:pt x="6547" y="7752"/>
                    <a:pt x="8100" y="8419"/>
                    <a:pt x="9356" y="9404"/>
                  </a:cubicBezTo>
                  <a:cubicBezTo>
                    <a:pt x="9545" y="9553"/>
                    <a:pt x="9728" y="9705"/>
                    <a:pt x="9906" y="9861"/>
                  </a:cubicBezTo>
                  <a:cubicBezTo>
                    <a:pt x="9104" y="9588"/>
                    <a:pt x="8221" y="9472"/>
                    <a:pt x="7341" y="9472"/>
                  </a:cubicBezTo>
                  <a:cubicBezTo>
                    <a:pt x="6260" y="9472"/>
                    <a:pt x="5184" y="9648"/>
                    <a:pt x="4268" y="9925"/>
                  </a:cubicBezTo>
                  <a:cubicBezTo>
                    <a:pt x="3763" y="10078"/>
                    <a:pt x="3851" y="10840"/>
                    <a:pt x="4293" y="10840"/>
                  </a:cubicBezTo>
                  <a:cubicBezTo>
                    <a:pt x="4335" y="10840"/>
                    <a:pt x="4381" y="10833"/>
                    <a:pt x="4429" y="10818"/>
                  </a:cubicBezTo>
                  <a:cubicBezTo>
                    <a:pt x="5386" y="10517"/>
                    <a:pt x="6349" y="10341"/>
                    <a:pt x="7343" y="10341"/>
                  </a:cubicBezTo>
                  <a:cubicBezTo>
                    <a:pt x="7516" y="10341"/>
                    <a:pt x="7689" y="10347"/>
                    <a:pt x="7864" y="10357"/>
                  </a:cubicBezTo>
                  <a:cubicBezTo>
                    <a:pt x="8970" y="10428"/>
                    <a:pt x="9947" y="10803"/>
                    <a:pt x="10994" y="11069"/>
                  </a:cubicBezTo>
                  <a:cubicBezTo>
                    <a:pt x="11102" y="11211"/>
                    <a:pt x="11218" y="11348"/>
                    <a:pt x="11349" y="11481"/>
                  </a:cubicBezTo>
                  <a:cubicBezTo>
                    <a:pt x="11413" y="11544"/>
                    <a:pt x="11486" y="11567"/>
                    <a:pt x="11557" y="11567"/>
                  </a:cubicBezTo>
                  <a:cubicBezTo>
                    <a:pt x="11564" y="11567"/>
                    <a:pt x="11572" y="11567"/>
                    <a:pt x="11579" y="11567"/>
                  </a:cubicBezTo>
                  <a:cubicBezTo>
                    <a:pt x="13521" y="13898"/>
                    <a:pt x="14749" y="16797"/>
                    <a:pt x="15117" y="19826"/>
                  </a:cubicBezTo>
                  <a:cubicBezTo>
                    <a:pt x="15135" y="19971"/>
                    <a:pt x="15236" y="20035"/>
                    <a:pt x="15344" y="20035"/>
                  </a:cubicBezTo>
                  <a:cubicBezTo>
                    <a:pt x="15486" y="20035"/>
                    <a:pt x="15640" y="19923"/>
                    <a:pt x="15625" y="19738"/>
                  </a:cubicBezTo>
                  <a:cubicBezTo>
                    <a:pt x="15349" y="15962"/>
                    <a:pt x="13778" y="12436"/>
                    <a:pt x="11104" y="9745"/>
                  </a:cubicBezTo>
                  <a:cubicBezTo>
                    <a:pt x="10344" y="7178"/>
                    <a:pt x="10810" y="3220"/>
                    <a:pt x="7808" y="2729"/>
                  </a:cubicBezTo>
                  <a:cubicBezTo>
                    <a:pt x="7791" y="2726"/>
                    <a:pt x="7774" y="2725"/>
                    <a:pt x="7758" y="2725"/>
                  </a:cubicBezTo>
                  <a:cubicBezTo>
                    <a:pt x="7461" y="2725"/>
                    <a:pt x="7311" y="3185"/>
                    <a:pt x="7581" y="3348"/>
                  </a:cubicBezTo>
                  <a:cubicBezTo>
                    <a:pt x="9635" y="4606"/>
                    <a:pt x="9583" y="6782"/>
                    <a:pt x="10030" y="8789"/>
                  </a:cubicBezTo>
                  <a:cubicBezTo>
                    <a:pt x="9003" y="7975"/>
                    <a:pt x="7876" y="7330"/>
                    <a:pt x="6724" y="6729"/>
                  </a:cubicBezTo>
                  <a:cubicBezTo>
                    <a:pt x="5726" y="5899"/>
                    <a:pt x="4951" y="4939"/>
                    <a:pt x="4694" y="3568"/>
                  </a:cubicBezTo>
                  <a:cubicBezTo>
                    <a:pt x="4475" y="2397"/>
                    <a:pt x="4761" y="1096"/>
                    <a:pt x="3940" y="121"/>
                  </a:cubicBezTo>
                  <a:cubicBezTo>
                    <a:pt x="3870" y="38"/>
                    <a:pt x="3771" y="1"/>
                    <a:pt x="3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2" name="Google Shape;3622;p17"/>
            <p:cNvSpPr/>
            <p:nvPr/>
          </p:nvSpPr>
          <p:spPr>
            <a:xfrm flipH="1">
              <a:off x="563240" y="4666635"/>
              <a:ext cx="547626" cy="1179865"/>
            </a:xfrm>
            <a:custGeom>
              <a:avLst/>
              <a:gdLst/>
              <a:ahLst/>
              <a:cxnLst/>
              <a:rect l="l" t="t" r="r" b="b"/>
              <a:pathLst>
                <a:path w="11242" h="24221" extrusionOk="0">
                  <a:moveTo>
                    <a:pt x="1171" y="1"/>
                  </a:moveTo>
                  <a:cubicBezTo>
                    <a:pt x="1036" y="1"/>
                    <a:pt x="911" y="74"/>
                    <a:pt x="885" y="244"/>
                  </a:cubicBezTo>
                  <a:cubicBezTo>
                    <a:pt x="127" y="5133"/>
                    <a:pt x="1810" y="10457"/>
                    <a:pt x="4723" y="14421"/>
                  </a:cubicBezTo>
                  <a:cubicBezTo>
                    <a:pt x="5012" y="15926"/>
                    <a:pt x="5433" y="17380"/>
                    <a:pt x="6049" y="18730"/>
                  </a:cubicBezTo>
                  <a:cubicBezTo>
                    <a:pt x="2914" y="17329"/>
                    <a:pt x="1860" y="14146"/>
                    <a:pt x="636" y="11046"/>
                  </a:cubicBezTo>
                  <a:cubicBezTo>
                    <a:pt x="579" y="10902"/>
                    <a:pt x="458" y="10838"/>
                    <a:pt x="341" y="10838"/>
                  </a:cubicBezTo>
                  <a:cubicBezTo>
                    <a:pt x="168" y="10838"/>
                    <a:pt x="1" y="10977"/>
                    <a:pt x="52" y="11207"/>
                  </a:cubicBezTo>
                  <a:cubicBezTo>
                    <a:pt x="816" y="14602"/>
                    <a:pt x="2543" y="18870"/>
                    <a:pt x="6416" y="19478"/>
                  </a:cubicBezTo>
                  <a:cubicBezTo>
                    <a:pt x="7377" y="21306"/>
                    <a:pt x="8730" y="22915"/>
                    <a:pt x="10630" y="24162"/>
                  </a:cubicBezTo>
                  <a:cubicBezTo>
                    <a:pt x="10692" y="24203"/>
                    <a:pt x="10753" y="24221"/>
                    <a:pt x="10809" y="24221"/>
                  </a:cubicBezTo>
                  <a:cubicBezTo>
                    <a:pt x="11082" y="24221"/>
                    <a:pt x="11242" y="23796"/>
                    <a:pt x="10967" y="23587"/>
                  </a:cubicBezTo>
                  <a:cubicBezTo>
                    <a:pt x="9580" y="22521"/>
                    <a:pt x="8543" y="21284"/>
                    <a:pt x="7768" y="19926"/>
                  </a:cubicBezTo>
                  <a:cubicBezTo>
                    <a:pt x="7771" y="19901"/>
                    <a:pt x="7775" y="19876"/>
                    <a:pt x="7771" y="19848"/>
                  </a:cubicBezTo>
                  <a:cubicBezTo>
                    <a:pt x="7362" y="16991"/>
                    <a:pt x="8576" y="14316"/>
                    <a:pt x="8939" y="11526"/>
                  </a:cubicBezTo>
                  <a:cubicBezTo>
                    <a:pt x="9218" y="9389"/>
                    <a:pt x="9161" y="7211"/>
                    <a:pt x="8669" y="5109"/>
                  </a:cubicBezTo>
                  <a:cubicBezTo>
                    <a:pt x="8643" y="4998"/>
                    <a:pt x="8547" y="4946"/>
                    <a:pt x="8449" y="4946"/>
                  </a:cubicBezTo>
                  <a:cubicBezTo>
                    <a:pt x="8328" y="4946"/>
                    <a:pt x="8206" y="5026"/>
                    <a:pt x="8216" y="5170"/>
                  </a:cubicBezTo>
                  <a:cubicBezTo>
                    <a:pt x="8397" y="8078"/>
                    <a:pt x="8288" y="10784"/>
                    <a:pt x="7642" y="13637"/>
                  </a:cubicBezTo>
                  <a:cubicBezTo>
                    <a:pt x="7278" y="15246"/>
                    <a:pt x="6911" y="16779"/>
                    <a:pt x="7008" y="18360"/>
                  </a:cubicBezTo>
                  <a:cubicBezTo>
                    <a:pt x="5108" y="13769"/>
                    <a:pt x="5483" y="8160"/>
                    <a:pt x="5076" y="3245"/>
                  </a:cubicBezTo>
                  <a:cubicBezTo>
                    <a:pt x="5052" y="2964"/>
                    <a:pt x="4832" y="2821"/>
                    <a:pt x="4618" y="2821"/>
                  </a:cubicBezTo>
                  <a:cubicBezTo>
                    <a:pt x="4407" y="2821"/>
                    <a:pt x="4202" y="2960"/>
                    <a:pt x="4195" y="3245"/>
                  </a:cubicBezTo>
                  <a:cubicBezTo>
                    <a:pt x="4130" y="6155"/>
                    <a:pt x="4050" y="9379"/>
                    <a:pt x="4422" y="12483"/>
                  </a:cubicBezTo>
                  <a:cubicBezTo>
                    <a:pt x="2448" y="8689"/>
                    <a:pt x="1695" y="4784"/>
                    <a:pt x="1548" y="333"/>
                  </a:cubicBezTo>
                  <a:cubicBezTo>
                    <a:pt x="1542" y="128"/>
                    <a:pt x="1348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3" name="Google Shape;3623;p17"/>
            <p:cNvSpPr/>
            <p:nvPr/>
          </p:nvSpPr>
          <p:spPr>
            <a:xfrm flipH="1">
              <a:off x="1360405" y="4727186"/>
              <a:ext cx="475044" cy="1146059"/>
            </a:xfrm>
            <a:custGeom>
              <a:avLst/>
              <a:gdLst/>
              <a:ahLst/>
              <a:cxnLst/>
              <a:rect l="l" t="t" r="r" b="b"/>
              <a:pathLst>
                <a:path w="9752" h="23527" extrusionOk="0">
                  <a:moveTo>
                    <a:pt x="8611" y="1"/>
                  </a:moveTo>
                  <a:cubicBezTo>
                    <a:pt x="8446" y="1"/>
                    <a:pt x="8288" y="89"/>
                    <a:pt x="8251" y="287"/>
                  </a:cubicBezTo>
                  <a:cubicBezTo>
                    <a:pt x="7398" y="4864"/>
                    <a:pt x="9342" y="9479"/>
                    <a:pt x="8293" y="14055"/>
                  </a:cubicBezTo>
                  <a:cubicBezTo>
                    <a:pt x="8285" y="14087"/>
                    <a:pt x="8277" y="14119"/>
                    <a:pt x="8269" y="14150"/>
                  </a:cubicBezTo>
                  <a:cubicBezTo>
                    <a:pt x="7866" y="13046"/>
                    <a:pt x="6904" y="12112"/>
                    <a:pt x="6298" y="11005"/>
                  </a:cubicBezTo>
                  <a:cubicBezTo>
                    <a:pt x="5869" y="10219"/>
                    <a:pt x="5577" y="9358"/>
                    <a:pt x="5367" y="8457"/>
                  </a:cubicBezTo>
                  <a:cubicBezTo>
                    <a:pt x="7313" y="7730"/>
                    <a:pt x="6572" y="4034"/>
                    <a:pt x="6414" y="2509"/>
                  </a:cubicBezTo>
                  <a:cubicBezTo>
                    <a:pt x="6399" y="2359"/>
                    <a:pt x="6279" y="2282"/>
                    <a:pt x="6163" y="2282"/>
                  </a:cubicBezTo>
                  <a:cubicBezTo>
                    <a:pt x="6050" y="2282"/>
                    <a:pt x="5942" y="2356"/>
                    <a:pt x="5942" y="2509"/>
                  </a:cubicBezTo>
                  <a:cubicBezTo>
                    <a:pt x="5942" y="3814"/>
                    <a:pt x="6518" y="7000"/>
                    <a:pt x="5253" y="7931"/>
                  </a:cubicBezTo>
                  <a:cubicBezTo>
                    <a:pt x="4827" y="5763"/>
                    <a:pt x="4817" y="3414"/>
                    <a:pt x="4549" y="1353"/>
                  </a:cubicBezTo>
                  <a:cubicBezTo>
                    <a:pt x="4525" y="1169"/>
                    <a:pt x="4374" y="1071"/>
                    <a:pt x="4231" y="1071"/>
                  </a:cubicBezTo>
                  <a:cubicBezTo>
                    <a:pt x="4093" y="1071"/>
                    <a:pt x="3963" y="1162"/>
                    <a:pt x="3961" y="1353"/>
                  </a:cubicBezTo>
                  <a:cubicBezTo>
                    <a:pt x="3946" y="3821"/>
                    <a:pt x="4188" y="6412"/>
                    <a:pt x="4754" y="8820"/>
                  </a:cubicBezTo>
                  <a:cubicBezTo>
                    <a:pt x="4830" y="9145"/>
                    <a:pt x="4923" y="9461"/>
                    <a:pt x="5023" y="9772"/>
                  </a:cubicBezTo>
                  <a:cubicBezTo>
                    <a:pt x="1706" y="8617"/>
                    <a:pt x="1726" y="3918"/>
                    <a:pt x="759" y="1077"/>
                  </a:cubicBezTo>
                  <a:cubicBezTo>
                    <a:pt x="695" y="890"/>
                    <a:pt x="558" y="810"/>
                    <a:pt x="420" y="810"/>
                  </a:cubicBezTo>
                  <a:cubicBezTo>
                    <a:pt x="212" y="810"/>
                    <a:pt x="1" y="994"/>
                    <a:pt x="38" y="1275"/>
                  </a:cubicBezTo>
                  <a:cubicBezTo>
                    <a:pt x="450" y="4332"/>
                    <a:pt x="1179" y="10068"/>
                    <a:pt x="5194" y="10270"/>
                  </a:cubicBezTo>
                  <a:cubicBezTo>
                    <a:pt x="5377" y="10739"/>
                    <a:pt x="5603" y="11192"/>
                    <a:pt x="5884" y="11624"/>
                  </a:cubicBezTo>
                  <a:cubicBezTo>
                    <a:pt x="6658" y="12812"/>
                    <a:pt x="7920" y="13739"/>
                    <a:pt x="7988" y="15178"/>
                  </a:cubicBezTo>
                  <a:cubicBezTo>
                    <a:pt x="7145" y="17988"/>
                    <a:pt x="5759" y="21315"/>
                    <a:pt x="8458" y="23468"/>
                  </a:cubicBezTo>
                  <a:cubicBezTo>
                    <a:pt x="8510" y="23509"/>
                    <a:pt x="8566" y="23527"/>
                    <a:pt x="8620" y="23527"/>
                  </a:cubicBezTo>
                  <a:cubicBezTo>
                    <a:pt x="8811" y="23527"/>
                    <a:pt x="8971" y="23305"/>
                    <a:pt x="8798" y="23129"/>
                  </a:cubicBezTo>
                  <a:cubicBezTo>
                    <a:pt x="5807" y="20062"/>
                    <a:pt x="9265" y="15336"/>
                    <a:pt x="9499" y="11799"/>
                  </a:cubicBezTo>
                  <a:cubicBezTo>
                    <a:pt x="9751" y="8005"/>
                    <a:pt x="8945" y="4200"/>
                    <a:pt x="9038" y="393"/>
                  </a:cubicBezTo>
                  <a:cubicBezTo>
                    <a:pt x="9044" y="146"/>
                    <a:pt x="8822" y="1"/>
                    <a:pt x="8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4" name="Google Shape;3624;p17"/>
            <p:cNvSpPr/>
            <p:nvPr/>
          </p:nvSpPr>
          <p:spPr>
            <a:xfrm flipH="1">
              <a:off x="1875954" y="4731574"/>
              <a:ext cx="394717" cy="1593824"/>
            </a:xfrm>
            <a:custGeom>
              <a:avLst/>
              <a:gdLst/>
              <a:ahLst/>
              <a:cxnLst/>
              <a:rect l="l" t="t" r="r" b="b"/>
              <a:pathLst>
                <a:path w="8103" h="32719" extrusionOk="0">
                  <a:moveTo>
                    <a:pt x="5154" y="0"/>
                  </a:moveTo>
                  <a:cubicBezTo>
                    <a:pt x="5022" y="0"/>
                    <a:pt x="4879" y="94"/>
                    <a:pt x="4877" y="250"/>
                  </a:cubicBezTo>
                  <a:cubicBezTo>
                    <a:pt x="4864" y="1109"/>
                    <a:pt x="4954" y="1960"/>
                    <a:pt x="5022" y="2814"/>
                  </a:cubicBezTo>
                  <a:cubicBezTo>
                    <a:pt x="5077" y="3501"/>
                    <a:pt x="5077" y="3698"/>
                    <a:pt x="4795" y="4402"/>
                  </a:cubicBezTo>
                  <a:cubicBezTo>
                    <a:pt x="4584" y="4931"/>
                    <a:pt x="4434" y="5093"/>
                    <a:pt x="4227" y="5336"/>
                  </a:cubicBezTo>
                  <a:cubicBezTo>
                    <a:pt x="4162" y="4197"/>
                    <a:pt x="3772" y="2999"/>
                    <a:pt x="3149" y="2255"/>
                  </a:cubicBezTo>
                  <a:cubicBezTo>
                    <a:pt x="3113" y="2213"/>
                    <a:pt x="3068" y="2194"/>
                    <a:pt x="3022" y="2194"/>
                  </a:cubicBezTo>
                  <a:cubicBezTo>
                    <a:pt x="2904" y="2194"/>
                    <a:pt x="2785" y="2317"/>
                    <a:pt x="2822" y="2446"/>
                  </a:cubicBezTo>
                  <a:cubicBezTo>
                    <a:pt x="3021" y="3167"/>
                    <a:pt x="3372" y="3823"/>
                    <a:pt x="3528" y="4560"/>
                  </a:cubicBezTo>
                  <a:cubicBezTo>
                    <a:pt x="3640" y="5089"/>
                    <a:pt x="3658" y="5620"/>
                    <a:pt x="3682" y="6151"/>
                  </a:cubicBezTo>
                  <a:cubicBezTo>
                    <a:pt x="3487" y="6587"/>
                    <a:pt x="3439" y="7057"/>
                    <a:pt x="3495" y="7533"/>
                  </a:cubicBezTo>
                  <a:cubicBezTo>
                    <a:pt x="3330" y="8591"/>
                    <a:pt x="3181" y="9701"/>
                    <a:pt x="3122" y="10808"/>
                  </a:cubicBezTo>
                  <a:cubicBezTo>
                    <a:pt x="2726" y="10101"/>
                    <a:pt x="2331" y="9397"/>
                    <a:pt x="2020" y="8639"/>
                  </a:cubicBezTo>
                  <a:cubicBezTo>
                    <a:pt x="1625" y="7673"/>
                    <a:pt x="1438" y="6633"/>
                    <a:pt x="989" y="5693"/>
                  </a:cubicBezTo>
                  <a:cubicBezTo>
                    <a:pt x="930" y="5571"/>
                    <a:pt x="821" y="5518"/>
                    <a:pt x="707" y="5518"/>
                  </a:cubicBezTo>
                  <a:cubicBezTo>
                    <a:pt x="520" y="5518"/>
                    <a:pt x="322" y="5662"/>
                    <a:pt x="327" y="5874"/>
                  </a:cubicBezTo>
                  <a:cubicBezTo>
                    <a:pt x="360" y="7920"/>
                    <a:pt x="1696" y="10522"/>
                    <a:pt x="3099" y="12081"/>
                  </a:cubicBezTo>
                  <a:cubicBezTo>
                    <a:pt x="3128" y="13636"/>
                    <a:pt x="3394" y="15148"/>
                    <a:pt x="4107" y="16474"/>
                  </a:cubicBezTo>
                  <a:cubicBezTo>
                    <a:pt x="5241" y="18579"/>
                    <a:pt x="5074" y="20478"/>
                    <a:pt x="5131" y="22792"/>
                  </a:cubicBezTo>
                  <a:cubicBezTo>
                    <a:pt x="5170" y="24406"/>
                    <a:pt x="5451" y="25960"/>
                    <a:pt x="5948" y="27473"/>
                  </a:cubicBezTo>
                  <a:cubicBezTo>
                    <a:pt x="5937" y="27697"/>
                    <a:pt x="5928" y="27923"/>
                    <a:pt x="5923" y="28147"/>
                  </a:cubicBezTo>
                  <a:cubicBezTo>
                    <a:pt x="5639" y="27098"/>
                    <a:pt x="5313" y="26061"/>
                    <a:pt x="4947" y="25035"/>
                  </a:cubicBezTo>
                  <a:cubicBezTo>
                    <a:pt x="4818" y="24385"/>
                    <a:pt x="4678" y="23754"/>
                    <a:pt x="4498" y="23167"/>
                  </a:cubicBezTo>
                  <a:cubicBezTo>
                    <a:pt x="3683" y="20515"/>
                    <a:pt x="2601" y="17962"/>
                    <a:pt x="1323" y="15503"/>
                  </a:cubicBezTo>
                  <a:cubicBezTo>
                    <a:pt x="1205" y="15277"/>
                    <a:pt x="1007" y="15182"/>
                    <a:pt x="804" y="15182"/>
                  </a:cubicBezTo>
                  <a:cubicBezTo>
                    <a:pt x="411" y="15182"/>
                    <a:pt x="1" y="15541"/>
                    <a:pt x="130" y="16006"/>
                  </a:cubicBezTo>
                  <a:cubicBezTo>
                    <a:pt x="861" y="18646"/>
                    <a:pt x="2096" y="21041"/>
                    <a:pt x="3220" y="23526"/>
                  </a:cubicBezTo>
                  <a:cubicBezTo>
                    <a:pt x="3343" y="23796"/>
                    <a:pt x="3460" y="24070"/>
                    <a:pt x="3578" y="24344"/>
                  </a:cubicBezTo>
                  <a:cubicBezTo>
                    <a:pt x="3622" y="24492"/>
                    <a:pt x="3668" y="24641"/>
                    <a:pt x="3710" y="24791"/>
                  </a:cubicBezTo>
                  <a:cubicBezTo>
                    <a:pt x="4383" y="27194"/>
                    <a:pt x="4436" y="30072"/>
                    <a:pt x="5987" y="32115"/>
                  </a:cubicBezTo>
                  <a:cubicBezTo>
                    <a:pt x="6052" y="32200"/>
                    <a:pt x="6135" y="32257"/>
                    <a:pt x="6221" y="32299"/>
                  </a:cubicBezTo>
                  <a:cubicBezTo>
                    <a:pt x="6238" y="32368"/>
                    <a:pt x="6256" y="32435"/>
                    <a:pt x="6272" y="32504"/>
                  </a:cubicBezTo>
                  <a:cubicBezTo>
                    <a:pt x="6309" y="32654"/>
                    <a:pt x="6417" y="32718"/>
                    <a:pt x="6530" y="32718"/>
                  </a:cubicBezTo>
                  <a:cubicBezTo>
                    <a:pt x="6702" y="32718"/>
                    <a:pt x="6886" y="32569"/>
                    <a:pt x="6847" y="32346"/>
                  </a:cubicBezTo>
                  <a:cubicBezTo>
                    <a:pt x="6842" y="32319"/>
                    <a:pt x="6837" y="32293"/>
                    <a:pt x="6832" y="32267"/>
                  </a:cubicBezTo>
                  <a:cubicBezTo>
                    <a:pt x="6935" y="32193"/>
                    <a:pt x="7007" y="32078"/>
                    <a:pt x="7028" y="31925"/>
                  </a:cubicBezTo>
                  <a:cubicBezTo>
                    <a:pt x="7219" y="31849"/>
                    <a:pt x="7367" y="31683"/>
                    <a:pt x="7351" y="31441"/>
                  </a:cubicBezTo>
                  <a:cubicBezTo>
                    <a:pt x="7166" y="28593"/>
                    <a:pt x="7514" y="25933"/>
                    <a:pt x="8033" y="23134"/>
                  </a:cubicBezTo>
                  <a:cubicBezTo>
                    <a:pt x="8102" y="22758"/>
                    <a:pt x="7775" y="22441"/>
                    <a:pt x="7459" y="22441"/>
                  </a:cubicBezTo>
                  <a:cubicBezTo>
                    <a:pt x="7299" y="22441"/>
                    <a:pt x="7142" y="22522"/>
                    <a:pt x="7040" y="22717"/>
                  </a:cubicBezTo>
                  <a:cubicBezTo>
                    <a:pt x="6586" y="23590"/>
                    <a:pt x="6312" y="24526"/>
                    <a:pt x="6147" y="25488"/>
                  </a:cubicBezTo>
                  <a:cubicBezTo>
                    <a:pt x="5989" y="24482"/>
                    <a:pt x="5901" y="23466"/>
                    <a:pt x="5906" y="22438"/>
                  </a:cubicBezTo>
                  <a:cubicBezTo>
                    <a:pt x="5913" y="20764"/>
                    <a:pt x="6157" y="19061"/>
                    <a:pt x="5561" y="17453"/>
                  </a:cubicBezTo>
                  <a:cubicBezTo>
                    <a:pt x="5341" y="16858"/>
                    <a:pt x="4970" y="16361"/>
                    <a:pt x="4699" y="15793"/>
                  </a:cubicBezTo>
                  <a:cubicBezTo>
                    <a:pt x="4305" y="14966"/>
                    <a:pt x="4161" y="14132"/>
                    <a:pt x="4103" y="13265"/>
                  </a:cubicBezTo>
                  <a:cubicBezTo>
                    <a:pt x="4170" y="13243"/>
                    <a:pt x="4227" y="13192"/>
                    <a:pt x="4249" y="13097"/>
                  </a:cubicBezTo>
                  <a:cubicBezTo>
                    <a:pt x="4535" y="11828"/>
                    <a:pt x="4963" y="10631"/>
                    <a:pt x="5431" y="9422"/>
                  </a:cubicBezTo>
                  <a:cubicBezTo>
                    <a:pt x="5509" y="9223"/>
                    <a:pt x="5318" y="9065"/>
                    <a:pt x="5139" y="9065"/>
                  </a:cubicBezTo>
                  <a:cubicBezTo>
                    <a:pt x="5048" y="9065"/>
                    <a:pt x="4960" y="9106"/>
                    <a:pt x="4912" y="9203"/>
                  </a:cubicBezTo>
                  <a:cubicBezTo>
                    <a:pt x="4549" y="9931"/>
                    <a:pt x="4274" y="10699"/>
                    <a:pt x="4068" y="11486"/>
                  </a:cubicBezTo>
                  <a:cubicBezTo>
                    <a:pt x="4073" y="9800"/>
                    <a:pt x="4174" y="8126"/>
                    <a:pt x="4367" y="6446"/>
                  </a:cubicBezTo>
                  <a:cubicBezTo>
                    <a:pt x="4371" y="6418"/>
                    <a:pt x="4363" y="6393"/>
                    <a:pt x="4358" y="6367"/>
                  </a:cubicBezTo>
                  <a:cubicBezTo>
                    <a:pt x="4828" y="5680"/>
                    <a:pt x="5590" y="5191"/>
                    <a:pt x="5702" y="4226"/>
                  </a:cubicBezTo>
                  <a:cubicBezTo>
                    <a:pt x="5847" y="2968"/>
                    <a:pt x="5586" y="1431"/>
                    <a:pt x="5374" y="182"/>
                  </a:cubicBezTo>
                  <a:cubicBezTo>
                    <a:pt x="5354" y="56"/>
                    <a:pt x="5257" y="0"/>
                    <a:pt x="5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5" name="Google Shape;3625;p17"/>
            <p:cNvSpPr/>
            <p:nvPr/>
          </p:nvSpPr>
          <p:spPr>
            <a:xfrm flipH="1">
              <a:off x="2559795" y="4828478"/>
              <a:ext cx="314683" cy="779692"/>
            </a:xfrm>
            <a:custGeom>
              <a:avLst/>
              <a:gdLst/>
              <a:ahLst/>
              <a:cxnLst/>
              <a:rect l="l" t="t" r="r" b="b"/>
              <a:pathLst>
                <a:path w="6460" h="16006" extrusionOk="0">
                  <a:moveTo>
                    <a:pt x="4588" y="7781"/>
                  </a:moveTo>
                  <a:cubicBezTo>
                    <a:pt x="4604" y="7781"/>
                    <a:pt x="4560" y="7901"/>
                    <a:pt x="4438" y="8072"/>
                  </a:cubicBezTo>
                  <a:cubicBezTo>
                    <a:pt x="4522" y="7864"/>
                    <a:pt x="4575" y="7781"/>
                    <a:pt x="4588" y="7781"/>
                  </a:cubicBezTo>
                  <a:close/>
                  <a:moveTo>
                    <a:pt x="2015" y="0"/>
                  </a:moveTo>
                  <a:cubicBezTo>
                    <a:pt x="1787" y="0"/>
                    <a:pt x="1549" y="151"/>
                    <a:pt x="1470" y="380"/>
                  </a:cubicBezTo>
                  <a:cubicBezTo>
                    <a:pt x="1192" y="1194"/>
                    <a:pt x="1254" y="2071"/>
                    <a:pt x="1655" y="2838"/>
                  </a:cubicBezTo>
                  <a:cubicBezTo>
                    <a:pt x="1928" y="3361"/>
                    <a:pt x="2429" y="3941"/>
                    <a:pt x="3029" y="4131"/>
                  </a:cubicBezTo>
                  <a:cubicBezTo>
                    <a:pt x="2834" y="5253"/>
                    <a:pt x="2714" y="6380"/>
                    <a:pt x="2714" y="7515"/>
                  </a:cubicBezTo>
                  <a:cubicBezTo>
                    <a:pt x="2266" y="6803"/>
                    <a:pt x="1697" y="6186"/>
                    <a:pt x="1024" y="5665"/>
                  </a:cubicBezTo>
                  <a:cubicBezTo>
                    <a:pt x="901" y="5569"/>
                    <a:pt x="744" y="5521"/>
                    <a:pt x="590" y="5521"/>
                  </a:cubicBezTo>
                  <a:cubicBezTo>
                    <a:pt x="288" y="5521"/>
                    <a:pt x="1" y="5707"/>
                    <a:pt x="20" y="6081"/>
                  </a:cubicBezTo>
                  <a:cubicBezTo>
                    <a:pt x="110" y="7924"/>
                    <a:pt x="1182" y="9594"/>
                    <a:pt x="2956" y="10148"/>
                  </a:cubicBezTo>
                  <a:cubicBezTo>
                    <a:pt x="2966" y="10206"/>
                    <a:pt x="2976" y="10263"/>
                    <a:pt x="2987" y="10321"/>
                  </a:cubicBezTo>
                  <a:cubicBezTo>
                    <a:pt x="3302" y="11864"/>
                    <a:pt x="4195" y="15817"/>
                    <a:pt x="6128" y="16004"/>
                  </a:cubicBezTo>
                  <a:cubicBezTo>
                    <a:pt x="6139" y="16005"/>
                    <a:pt x="6150" y="16006"/>
                    <a:pt x="6160" y="16006"/>
                  </a:cubicBezTo>
                  <a:cubicBezTo>
                    <a:pt x="6437" y="16006"/>
                    <a:pt x="6460" y="15622"/>
                    <a:pt x="6269" y="15482"/>
                  </a:cubicBezTo>
                  <a:cubicBezTo>
                    <a:pt x="4947" y="14511"/>
                    <a:pt x="4300" y="11954"/>
                    <a:pt x="4036" y="9983"/>
                  </a:cubicBezTo>
                  <a:cubicBezTo>
                    <a:pt x="4702" y="9735"/>
                    <a:pt x="5326" y="9154"/>
                    <a:pt x="5649" y="8663"/>
                  </a:cubicBezTo>
                  <a:cubicBezTo>
                    <a:pt x="6220" y="7797"/>
                    <a:pt x="5955" y="6335"/>
                    <a:pt x="4729" y="6249"/>
                  </a:cubicBezTo>
                  <a:cubicBezTo>
                    <a:pt x="4702" y="6247"/>
                    <a:pt x="4674" y="6246"/>
                    <a:pt x="4647" y="6246"/>
                  </a:cubicBezTo>
                  <a:cubicBezTo>
                    <a:pt x="4380" y="6246"/>
                    <a:pt x="4142" y="6338"/>
                    <a:pt x="3937" y="6492"/>
                  </a:cubicBezTo>
                  <a:cubicBezTo>
                    <a:pt x="3990" y="5814"/>
                    <a:pt x="4077" y="5139"/>
                    <a:pt x="4185" y="4465"/>
                  </a:cubicBezTo>
                  <a:cubicBezTo>
                    <a:pt x="4258" y="4475"/>
                    <a:pt x="4330" y="4480"/>
                    <a:pt x="4400" y="4480"/>
                  </a:cubicBezTo>
                  <a:cubicBezTo>
                    <a:pt x="5447" y="4480"/>
                    <a:pt x="6233" y="3397"/>
                    <a:pt x="6048" y="2362"/>
                  </a:cubicBezTo>
                  <a:cubicBezTo>
                    <a:pt x="6000" y="2091"/>
                    <a:pt x="5726" y="1960"/>
                    <a:pt x="5485" y="1934"/>
                  </a:cubicBezTo>
                  <a:cubicBezTo>
                    <a:pt x="5410" y="1926"/>
                    <a:pt x="5336" y="1922"/>
                    <a:pt x="5262" y="1922"/>
                  </a:cubicBezTo>
                  <a:cubicBezTo>
                    <a:pt x="5042" y="1922"/>
                    <a:pt x="4828" y="1959"/>
                    <a:pt x="4628" y="2026"/>
                  </a:cubicBezTo>
                  <a:cubicBezTo>
                    <a:pt x="4685" y="1730"/>
                    <a:pt x="4744" y="1434"/>
                    <a:pt x="4799" y="1139"/>
                  </a:cubicBezTo>
                  <a:cubicBezTo>
                    <a:pt x="4876" y="734"/>
                    <a:pt x="4547" y="467"/>
                    <a:pt x="4235" y="467"/>
                  </a:cubicBezTo>
                  <a:cubicBezTo>
                    <a:pt x="4030" y="467"/>
                    <a:pt x="3831" y="583"/>
                    <a:pt x="3761" y="853"/>
                  </a:cubicBezTo>
                  <a:cubicBezTo>
                    <a:pt x="3642" y="1312"/>
                    <a:pt x="3526" y="1772"/>
                    <a:pt x="3419" y="2232"/>
                  </a:cubicBezTo>
                  <a:cubicBezTo>
                    <a:pt x="3072" y="1582"/>
                    <a:pt x="2748" y="916"/>
                    <a:pt x="2421" y="255"/>
                  </a:cubicBezTo>
                  <a:cubicBezTo>
                    <a:pt x="2332" y="77"/>
                    <a:pt x="2176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6" name="Google Shape;3626;p17"/>
            <p:cNvSpPr/>
            <p:nvPr/>
          </p:nvSpPr>
          <p:spPr>
            <a:xfrm flipH="1">
              <a:off x="2961065" y="4693472"/>
              <a:ext cx="401635" cy="1274855"/>
            </a:xfrm>
            <a:custGeom>
              <a:avLst/>
              <a:gdLst/>
              <a:ahLst/>
              <a:cxnLst/>
              <a:rect l="l" t="t" r="r" b="b"/>
              <a:pathLst>
                <a:path w="8245" h="26171" extrusionOk="0">
                  <a:moveTo>
                    <a:pt x="2547" y="16589"/>
                  </a:moveTo>
                  <a:cubicBezTo>
                    <a:pt x="2529" y="16702"/>
                    <a:pt x="2513" y="16814"/>
                    <a:pt x="2494" y="16927"/>
                  </a:cubicBezTo>
                  <a:cubicBezTo>
                    <a:pt x="2482" y="16813"/>
                    <a:pt x="2471" y="16702"/>
                    <a:pt x="2458" y="16589"/>
                  </a:cubicBezTo>
                  <a:lnTo>
                    <a:pt x="2458" y="16589"/>
                  </a:lnTo>
                  <a:cubicBezTo>
                    <a:pt x="2472" y="16591"/>
                    <a:pt x="2487" y="16592"/>
                    <a:pt x="2502" y="16592"/>
                  </a:cubicBezTo>
                  <a:cubicBezTo>
                    <a:pt x="2517" y="16592"/>
                    <a:pt x="2532" y="16591"/>
                    <a:pt x="2547" y="16589"/>
                  </a:cubicBezTo>
                  <a:close/>
                  <a:moveTo>
                    <a:pt x="6622" y="0"/>
                  </a:moveTo>
                  <a:cubicBezTo>
                    <a:pt x="6542" y="0"/>
                    <a:pt x="6461" y="43"/>
                    <a:pt x="6427" y="142"/>
                  </a:cubicBezTo>
                  <a:cubicBezTo>
                    <a:pt x="4940" y="4377"/>
                    <a:pt x="3935" y="8745"/>
                    <a:pt x="3139" y="13160"/>
                  </a:cubicBezTo>
                  <a:cubicBezTo>
                    <a:pt x="3069" y="13545"/>
                    <a:pt x="3000" y="13934"/>
                    <a:pt x="2932" y="14324"/>
                  </a:cubicBezTo>
                  <a:cubicBezTo>
                    <a:pt x="3108" y="11024"/>
                    <a:pt x="2665" y="7717"/>
                    <a:pt x="1680" y="4549"/>
                  </a:cubicBezTo>
                  <a:cubicBezTo>
                    <a:pt x="1647" y="4443"/>
                    <a:pt x="1561" y="4397"/>
                    <a:pt x="1475" y="4397"/>
                  </a:cubicBezTo>
                  <a:cubicBezTo>
                    <a:pt x="1344" y="4397"/>
                    <a:pt x="1213" y="4502"/>
                    <a:pt x="1260" y="4664"/>
                  </a:cubicBezTo>
                  <a:cubicBezTo>
                    <a:pt x="2304" y="8339"/>
                    <a:pt x="2624" y="12005"/>
                    <a:pt x="2354" y="15790"/>
                  </a:cubicBezTo>
                  <a:cubicBezTo>
                    <a:pt x="1898" y="12484"/>
                    <a:pt x="1099" y="9180"/>
                    <a:pt x="600" y="6051"/>
                  </a:cubicBezTo>
                  <a:cubicBezTo>
                    <a:pt x="577" y="5905"/>
                    <a:pt x="455" y="5838"/>
                    <a:pt x="327" y="5838"/>
                  </a:cubicBezTo>
                  <a:cubicBezTo>
                    <a:pt x="167" y="5838"/>
                    <a:pt x="0" y="5943"/>
                    <a:pt x="14" y="6130"/>
                  </a:cubicBezTo>
                  <a:cubicBezTo>
                    <a:pt x="409" y="11181"/>
                    <a:pt x="1819" y="15939"/>
                    <a:pt x="1968" y="20931"/>
                  </a:cubicBezTo>
                  <a:cubicBezTo>
                    <a:pt x="1804" y="22589"/>
                    <a:pt x="1722" y="24246"/>
                    <a:pt x="1773" y="25875"/>
                  </a:cubicBezTo>
                  <a:cubicBezTo>
                    <a:pt x="1780" y="26075"/>
                    <a:pt x="1917" y="26170"/>
                    <a:pt x="2060" y="26170"/>
                  </a:cubicBezTo>
                  <a:cubicBezTo>
                    <a:pt x="2208" y="26170"/>
                    <a:pt x="2363" y="26069"/>
                    <a:pt x="2387" y="25875"/>
                  </a:cubicBezTo>
                  <a:cubicBezTo>
                    <a:pt x="2794" y="22713"/>
                    <a:pt x="2995" y="19545"/>
                    <a:pt x="3356" y="16385"/>
                  </a:cubicBezTo>
                  <a:cubicBezTo>
                    <a:pt x="3783" y="14577"/>
                    <a:pt x="4096" y="12793"/>
                    <a:pt x="5145" y="11150"/>
                  </a:cubicBezTo>
                  <a:cubicBezTo>
                    <a:pt x="6206" y="9490"/>
                    <a:pt x="7491" y="8061"/>
                    <a:pt x="8176" y="6184"/>
                  </a:cubicBezTo>
                  <a:cubicBezTo>
                    <a:pt x="8244" y="5998"/>
                    <a:pt x="8094" y="5877"/>
                    <a:pt x="7939" y="5877"/>
                  </a:cubicBezTo>
                  <a:cubicBezTo>
                    <a:pt x="7837" y="5877"/>
                    <a:pt x="7733" y="5929"/>
                    <a:pt x="7688" y="6049"/>
                  </a:cubicBezTo>
                  <a:cubicBezTo>
                    <a:pt x="6833" y="8301"/>
                    <a:pt x="5019" y="9940"/>
                    <a:pt x="3986" y="12085"/>
                  </a:cubicBezTo>
                  <a:cubicBezTo>
                    <a:pt x="4713" y="8092"/>
                    <a:pt x="5755" y="4164"/>
                    <a:pt x="6821" y="251"/>
                  </a:cubicBezTo>
                  <a:cubicBezTo>
                    <a:pt x="6862" y="97"/>
                    <a:pt x="6743" y="0"/>
                    <a:pt x="6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7" name="Google Shape;3627;p17"/>
            <p:cNvSpPr/>
            <p:nvPr/>
          </p:nvSpPr>
          <p:spPr>
            <a:xfrm flipH="1">
              <a:off x="3810847" y="4973575"/>
              <a:ext cx="422971" cy="1302426"/>
            </a:xfrm>
            <a:custGeom>
              <a:avLst/>
              <a:gdLst/>
              <a:ahLst/>
              <a:cxnLst/>
              <a:rect l="l" t="t" r="r" b="b"/>
              <a:pathLst>
                <a:path w="8683" h="26737" extrusionOk="0">
                  <a:moveTo>
                    <a:pt x="2299" y="0"/>
                  </a:moveTo>
                  <a:cubicBezTo>
                    <a:pt x="2090" y="0"/>
                    <a:pt x="1893" y="220"/>
                    <a:pt x="2030" y="442"/>
                  </a:cubicBezTo>
                  <a:cubicBezTo>
                    <a:pt x="3337" y="2539"/>
                    <a:pt x="5027" y="4261"/>
                    <a:pt x="4793" y="6751"/>
                  </a:cubicBezTo>
                  <a:cubicBezTo>
                    <a:pt x="4543" y="5979"/>
                    <a:pt x="4220" y="5254"/>
                    <a:pt x="3731" y="4713"/>
                  </a:cubicBezTo>
                  <a:cubicBezTo>
                    <a:pt x="3700" y="4678"/>
                    <a:pt x="3662" y="4664"/>
                    <a:pt x="3623" y="4664"/>
                  </a:cubicBezTo>
                  <a:cubicBezTo>
                    <a:pt x="3509" y="4664"/>
                    <a:pt x="3394" y="4795"/>
                    <a:pt x="3473" y="4912"/>
                  </a:cubicBezTo>
                  <a:cubicBezTo>
                    <a:pt x="3986" y="5678"/>
                    <a:pt x="4280" y="6674"/>
                    <a:pt x="4507" y="7684"/>
                  </a:cubicBezTo>
                  <a:cubicBezTo>
                    <a:pt x="4334" y="7591"/>
                    <a:pt x="4141" y="7540"/>
                    <a:pt x="3923" y="7435"/>
                  </a:cubicBezTo>
                  <a:cubicBezTo>
                    <a:pt x="3384" y="7177"/>
                    <a:pt x="2906" y="6820"/>
                    <a:pt x="2475" y="6405"/>
                  </a:cubicBezTo>
                  <a:cubicBezTo>
                    <a:pt x="1653" y="5615"/>
                    <a:pt x="1144" y="4739"/>
                    <a:pt x="620" y="3741"/>
                  </a:cubicBezTo>
                  <a:cubicBezTo>
                    <a:pt x="559" y="3626"/>
                    <a:pt x="468" y="3578"/>
                    <a:pt x="375" y="3578"/>
                  </a:cubicBezTo>
                  <a:cubicBezTo>
                    <a:pt x="190" y="3578"/>
                    <a:pt x="0" y="3767"/>
                    <a:pt x="34" y="3988"/>
                  </a:cubicBezTo>
                  <a:cubicBezTo>
                    <a:pt x="211" y="5141"/>
                    <a:pt x="976" y="6256"/>
                    <a:pt x="1878" y="6976"/>
                  </a:cubicBezTo>
                  <a:cubicBezTo>
                    <a:pt x="2410" y="7400"/>
                    <a:pt x="3535" y="8192"/>
                    <a:pt x="4370" y="8192"/>
                  </a:cubicBezTo>
                  <a:cubicBezTo>
                    <a:pt x="4454" y="8192"/>
                    <a:pt x="4536" y="8184"/>
                    <a:pt x="4614" y="8166"/>
                  </a:cubicBezTo>
                  <a:cubicBezTo>
                    <a:pt x="4754" y="8843"/>
                    <a:pt x="4876" y="9510"/>
                    <a:pt x="5021" y="10106"/>
                  </a:cubicBezTo>
                  <a:cubicBezTo>
                    <a:pt x="5477" y="11968"/>
                    <a:pt x="5905" y="13836"/>
                    <a:pt x="6145" y="15739"/>
                  </a:cubicBezTo>
                  <a:cubicBezTo>
                    <a:pt x="6189" y="16087"/>
                    <a:pt x="6221" y="16434"/>
                    <a:pt x="6247" y="16779"/>
                  </a:cubicBezTo>
                  <a:cubicBezTo>
                    <a:pt x="5136" y="15914"/>
                    <a:pt x="4426" y="14622"/>
                    <a:pt x="4302" y="13218"/>
                  </a:cubicBezTo>
                  <a:cubicBezTo>
                    <a:pt x="4285" y="13037"/>
                    <a:pt x="4141" y="12944"/>
                    <a:pt x="4002" y="12944"/>
                  </a:cubicBezTo>
                  <a:cubicBezTo>
                    <a:pt x="3866" y="12944"/>
                    <a:pt x="3734" y="13033"/>
                    <a:pt x="3732" y="13218"/>
                  </a:cubicBezTo>
                  <a:cubicBezTo>
                    <a:pt x="3721" y="14933"/>
                    <a:pt x="4675" y="16449"/>
                    <a:pt x="6228" y="17170"/>
                  </a:cubicBezTo>
                  <a:cubicBezTo>
                    <a:pt x="6245" y="17178"/>
                    <a:pt x="6262" y="17181"/>
                    <a:pt x="6277" y="17184"/>
                  </a:cubicBezTo>
                  <a:cubicBezTo>
                    <a:pt x="6374" y="18820"/>
                    <a:pt x="6286" y="20414"/>
                    <a:pt x="6095" y="22007"/>
                  </a:cubicBezTo>
                  <a:cubicBezTo>
                    <a:pt x="5127" y="21456"/>
                    <a:pt x="4290" y="20670"/>
                    <a:pt x="3789" y="19665"/>
                  </a:cubicBezTo>
                  <a:cubicBezTo>
                    <a:pt x="3740" y="19566"/>
                    <a:pt x="3649" y="19523"/>
                    <a:pt x="3555" y="19523"/>
                  </a:cubicBezTo>
                  <a:cubicBezTo>
                    <a:pt x="3373" y="19523"/>
                    <a:pt x="3179" y="19683"/>
                    <a:pt x="3253" y="19891"/>
                  </a:cubicBezTo>
                  <a:cubicBezTo>
                    <a:pt x="3703" y="21164"/>
                    <a:pt x="4690" y="22154"/>
                    <a:pt x="6045" y="22400"/>
                  </a:cubicBezTo>
                  <a:cubicBezTo>
                    <a:pt x="5866" y="23765"/>
                    <a:pt x="5617" y="25134"/>
                    <a:pt x="5343" y="26531"/>
                  </a:cubicBezTo>
                  <a:cubicBezTo>
                    <a:pt x="5318" y="26655"/>
                    <a:pt x="5418" y="26736"/>
                    <a:pt x="5514" y="26736"/>
                  </a:cubicBezTo>
                  <a:cubicBezTo>
                    <a:pt x="5577" y="26736"/>
                    <a:pt x="5638" y="26701"/>
                    <a:pt x="5660" y="26619"/>
                  </a:cubicBezTo>
                  <a:cubicBezTo>
                    <a:pt x="6323" y="24132"/>
                    <a:pt x="6755" y="21691"/>
                    <a:pt x="6842" y="19203"/>
                  </a:cubicBezTo>
                  <a:cubicBezTo>
                    <a:pt x="6940" y="19203"/>
                    <a:pt x="7043" y="19140"/>
                    <a:pt x="7050" y="19015"/>
                  </a:cubicBezTo>
                  <a:cubicBezTo>
                    <a:pt x="7165" y="17206"/>
                    <a:pt x="8682" y="15992"/>
                    <a:pt x="8608" y="14133"/>
                  </a:cubicBezTo>
                  <a:cubicBezTo>
                    <a:pt x="8531" y="12167"/>
                    <a:pt x="7739" y="10012"/>
                    <a:pt x="7179" y="8141"/>
                  </a:cubicBezTo>
                  <a:cubicBezTo>
                    <a:pt x="7154" y="8061"/>
                    <a:pt x="7092" y="8026"/>
                    <a:pt x="7029" y="8026"/>
                  </a:cubicBezTo>
                  <a:cubicBezTo>
                    <a:pt x="6933" y="8026"/>
                    <a:pt x="6835" y="8107"/>
                    <a:pt x="6861" y="8231"/>
                  </a:cubicBezTo>
                  <a:cubicBezTo>
                    <a:pt x="7287" y="10357"/>
                    <a:pt x="8541" y="13119"/>
                    <a:pt x="7991" y="15234"/>
                  </a:cubicBezTo>
                  <a:cubicBezTo>
                    <a:pt x="7733" y="16229"/>
                    <a:pt x="7164" y="17056"/>
                    <a:pt x="6857" y="17997"/>
                  </a:cubicBezTo>
                  <a:cubicBezTo>
                    <a:pt x="6845" y="17004"/>
                    <a:pt x="6778" y="16003"/>
                    <a:pt x="6643" y="14986"/>
                  </a:cubicBezTo>
                  <a:cubicBezTo>
                    <a:pt x="6402" y="13161"/>
                    <a:pt x="6016" y="11362"/>
                    <a:pt x="5530" y="9588"/>
                  </a:cubicBezTo>
                  <a:cubicBezTo>
                    <a:pt x="5359" y="8962"/>
                    <a:pt x="5209" y="8240"/>
                    <a:pt x="5020" y="7522"/>
                  </a:cubicBezTo>
                  <a:cubicBezTo>
                    <a:pt x="6097" y="4900"/>
                    <a:pt x="4425" y="1909"/>
                    <a:pt x="2498" y="81"/>
                  </a:cubicBezTo>
                  <a:cubicBezTo>
                    <a:pt x="2438" y="25"/>
                    <a:pt x="2368" y="0"/>
                    <a:pt x="2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8" name="Google Shape;3628;p17"/>
            <p:cNvSpPr/>
            <p:nvPr/>
          </p:nvSpPr>
          <p:spPr>
            <a:xfrm flipH="1">
              <a:off x="2343145" y="4741654"/>
              <a:ext cx="144189" cy="507097"/>
            </a:xfrm>
            <a:custGeom>
              <a:avLst/>
              <a:gdLst/>
              <a:ahLst/>
              <a:cxnLst/>
              <a:rect l="l" t="t" r="r" b="b"/>
              <a:pathLst>
                <a:path w="2960" h="10410" extrusionOk="0">
                  <a:moveTo>
                    <a:pt x="830" y="1"/>
                  </a:moveTo>
                  <a:cubicBezTo>
                    <a:pt x="687" y="1"/>
                    <a:pt x="538" y="124"/>
                    <a:pt x="570" y="311"/>
                  </a:cubicBezTo>
                  <a:cubicBezTo>
                    <a:pt x="822" y="1770"/>
                    <a:pt x="1008" y="3212"/>
                    <a:pt x="1112" y="4658"/>
                  </a:cubicBezTo>
                  <a:cubicBezTo>
                    <a:pt x="989" y="4479"/>
                    <a:pt x="865" y="4301"/>
                    <a:pt x="743" y="4123"/>
                  </a:cubicBezTo>
                  <a:cubicBezTo>
                    <a:pt x="670" y="4017"/>
                    <a:pt x="566" y="3973"/>
                    <a:pt x="464" y="3973"/>
                  </a:cubicBezTo>
                  <a:cubicBezTo>
                    <a:pt x="229" y="3973"/>
                    <a:pt x="1" y="4207"/>
                    <a:pt x="167" y="4460"/>
                  </a:cubicBezTo>
                  <a:cubicBezTo>
                    <a:pt x="383" y="4787"/>
                    <a:pt x="599" y="5115"/>
                    <a:pt x="815" y="5442"/>
                  </a:cubicBezTo>
                  <a:cubicBezTo>
                    <a:pt x="926" y="5612"/>
                    <a:pt x="1039" y="5818"/>
                    <a:pt x="1182" y="5985"/>
                  </a:cubicBezTo>
                  <a:cubicBezTo>
                    <a:pt x="1195" y="6390"/>
                    <a:pt x="1199" y="6794"/>
                    <a:pt x="1196" y="7200"/>
                  </a:cubicBezTo>
                  <a:lnTo>
                    <a:pt x="1196" y="7210"/>
                  </a:lnTo>
                  <a:cubicBezTo>
                    <a:pt x="1189" y="8172"/>
                    <a:pt x="1139" y="9138"/>
                    <a:pt x="1029" y="10113"/>
                  </a:cubicBezTo>
                  <a:cubicBezTo>
                    <a:pt x="1006" y="10311"/>
                    <a:pt x="1148" y="10409"/>
                    <a:pt x="1303" y="10409"/>
                  </a:cubicBezTo>
                  <a:cubicBezTo>
                    <a:pt x="1459" y="10409"/>
                    <a:pt x="1627" y="10309"/>
                    <a:pt x="1651" y="10113"/>
                  </a:cubicBezTo>
                  <a:cubicBezTo>
                    <a:pt x="1801" y="8906"/>
                    <a:pt x="1881" y="7695"/>
                    <a:pt x="1884" y="6488"/>
                  </a:cubicBezTo>
                  <a:cubicBezTo>
                    <a:pt x="2414" y="5401"/>
                    <a:pt x="2765" y="4151"/>
                    <a:pt x="2939" y="3008"/>
                  </a:cubicBezTo>
                  <a:cubicBezTo>
                    <a:pt x="2960" y="2862"/>
                    <a:pt x="2844" y="2765"/>
                    <a:pt x="2732" y="2765"/>
                  </a:cubicBezTo>
                  <a:cubicBezTo>
                    <a:pt x="2659" y="2765"/>
                    <a:pt x="2588" y="2807"/>
                    <a:pt x="2560" y="2905"/>
                  </a:cubicBezTo>
                  <a:cubicBezTo>
                    <a:pt x="2341" y="3653"/>
                    <a:pt x="2096" y="4391"/>
                    <a:pt x="1850" y="5129"/>
                  </a:cubicBezTo>
                  <a:cubicBezTo>
                    <a:pt x="1807" y="4260"/>
                    <a:pt x="1715" y="3396"/>
                    <a:pt x="1574" y="2536"/>
                  </a:cubicBezTo>
                  <a:cubicBezTo>
                    <a:pt x="1688" y="2172"/>
                    <a:pt x="1806" y="1806"/>
                    <a:pt x="1874" y="1433"/>
                  </a:cubicBezTo>
                  <a:cubicBezTo>
                    <a:pt x="1891" y="1337"/>
                    <a:pt x="1824" y="1280"/>
                    <a:pt x="1755" y="1280"/>
                  </a:cubicBezTo>
                  <a:cubicBezTo>
                    <a:pt x="1707" y="1280"/>
                    <a:pt x="1659" y="1306"/>
                    <a:pt x="1635" y="1366"/>
                  </a:cubicBezTo>
                  <a:cubicBezTo>
                    <a:pt x="1564" y="1537"/>
                    <a:pt x="1506" y="1715"/>
                    <a:pt x="1453" y="1895"/>
                  </a:cubicBezTo>
                  <a:cubicBezTo>
                    <a:pt x="1340" y="1322"/>
                    <a:pt x="1213" y="748"/>
                    <a:pt x="1051" y="179"/>
                  </a:cubicBezTo>
                  <a:cubicBezTo>
                    <a:pt x="1015" y="54"/>
                    <a:pt x="924" y="1"/>
                    <a:pt x="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629" name="Google Shape;3629;p17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0" name="Google Shape;3630;p17"/>
          <p:cNvSpPr txBox="1">
            <a:spLocks noGrp="1"/>
          </p:cNvSpPr>
          <p:nvPr>
            <p:ph type="title"/>
          </p:nvPr>
        </p:nvSpPr>
        <p:spPr>
          <a:xfrm>
            <a:off x="719712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3" name="Google Shape;223;p3"/>
          <p:cNvSpPr txBox="1">
            <a:spLocks noGrp="1"/>
          </p:cNvSpPr>
          <p:nvPr>
            <p:ph type="title"/>
          </p:nvPr>
        </p:nvSpPr>
        <p:spPr>
          <a:xfrm>
            <a:off x="311700" y="1813800"/>
            <a:ext cx="8520600" cy="15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24" name="Google Shape;2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25" name="Google Shape;225;p3"/>
          <p:cNvSpPr/>
          <p:nvPr/>
        </p:nvSpPr>
        <p:spPr>
          <a:xfrm>
            <a:off x="4673763" y="457891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p3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3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" name="Google Shape;228;p3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9" name="Google Shape;229;p3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0" name="Google Shape;230;p3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"/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55" name="Google Shape;25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56" name="Google Shape;256;p6"/>
          <p:cNvSpPr txBox="1">
            <a:spLocks noGrp="1"/>
          </p:cNvSpPr>
          <p:nvPr>
            <p:ph type="subTitle" idx="1"/>
          </p:nvPr>
        </p:nvSpPr>
        <p:spPr>
          <a:xfrm>
            <a:off x="859375" y="3236550"/>
            <a:ext cx="43590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"/>
          <p:cNvSpPr/>
          <p:nvPr/>
        </p:nvSpPr>
        <p:spPr>
          <a:xfrm flipH="1">
            <a:off x="5872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8"/>
          <p:cNvSpPr/>
          <p:nvPr/>
        </p:nvSpPr>
        <p:spPr>
          <a:xfrm flipH="1">
            <a:off x="792806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8"/>
          <p:cNvSpPr/>
          <p:nvPr/>
        </p:nvSpPr>
        <p:spPr>
          <a:xfrm flipH="1">
            <a:off x="7506944" y="42304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8"/>
          <p:cNvSpPr/>
          <p:nvPr/>
        </p:nvSpPr>
        <p:spPr>
          <a:xfrm flipH="1">
            <a:off x="1714790" y="4579787"/>
            <a:ext cx="361996" cy="12275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73" name="Google Shape;273;p8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10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9" name="Google Shape;289;p10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0" name="Google Shape;290;p10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1" name="Google Shape;29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92" name="Google Shape;292;p10"/>
          <p:cNvSpPr txBox="1">
            <a:spLocks noGrp="1"/>
          </p:cNvSpPr>
          <p:nvPr>
            <p:ph type="subTitle" idx="1"/>
          </p:nvPr>
        </p:nvSpPr>
        <p:spPr>
          <a:xfrm>
            <a:off x="1878138" y="1642600"/>
            <a:ext cx="5387700" cy="1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3" name="Google Shape;293;p10"/>
          <p:cNvSpPr txBox="1">
            <a:spLocks noGrp="1"/>
          </p:cNvSpPr>
          <p:nvPr>
            <p:ph type="title"/>
          </p:nvPr>
        </p:nvSpPr>
        <p:spPr>
          <a:xfrm>
            <a:off x="1878138" y="2760800"/>
            <a:ext cx="5387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"/>
          <p:cNvSpPr txBox="1">
            <a:spLocks noGrp="1"/>
          </p:cNvSpPr>
          <p:nvPr>
            <p:ph type="title"/>
          </p:nvPr>
        </p:nvSpPr>
        <p:spPr>
          <a:xfrm>
            <a:off x="4204913" y="444447"/>
            <a:ext cx="3858900" cy="10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358" name="Google Shape;358;p16"/>
          <p:cNvSpPr txBox="1">
            <a:spLocks noGrp="1"/>
          </p:cNvSpPr>
          <p:nvPr>
            <p:ph type="subTitle" idx="1"/>
          </p:nvPr>
        </p:nvSpPr>
        <p:spPr>
          <a:xfrm>
            <a:off x="5595075" y="1841525"/>
            <a:ext cx="28356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59" name="Google Shape;359;p16"/>
          <p:cNvSpPr txBox="1">
            <a:spLocks noGrp="1"/>
          </p:cNvSpPr>
          <p:nvPr>
            <p:ph type="subTitle" idx="2"/>
          </p:nvPr>
        </p:nvSpPr>
        <p:spPr>
          <a:xfrm>
            <a:off x="5595075" y="3531413"/>
            <a:ext cx="28356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60" name="Google Shape;360;p16"/>
          <p:cNvSpPr txBox="1">
            <a:spLocks noGrp="1"/>
          </p:cNvSpPr>
          <p:nvPr>
            <p:ph type="subTitle" idx="3"/>
          </p:nvPr>
        </p:nvSpPr>
        <p:spPr>
          <a:xfrm>
            <a:off x="5595075" y="2686469"/>
            <a:ext cx="28356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61" name="Google Shape;361;p16"/>
          <p:cNvSpPr txBox="1">
            <a:spLocks noGrp="1"/>
          </p:cNvSpPr>
          <p:nvPr>
            <p:ph type="subTitle" idx="4"/>
          </p:nvPr>
        </p:nvSpPr>
        <p:spPr>
          <a:xfrm>
            <a:off x="4205075" y="2703869"/>
            <a:ext cx="12360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Open Sans" panose="020B0606030504020204"/>
              <a:buNone/>
              <a:defRPr sz="4100">
                <a:solidFill>
                  <a:schemeClr val="accent5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362" name="Google Shape;362;p16"/>
          <p:cNvSpPr txBox="1">
            <a:spLocks noGrp="1"/>
          </p:cNvSpPr>
          <p:nvPr>
            <p:ph type="subTitle" idx="5"/>
          </p:nvPr>
        </p:nvSpPr>
        <p:spPr>
          <a:xfrm>
            <a:off x="4205075" y="3548813"/>
            <a:ext cx="12360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Open Sans" panose="020B0606030504020204"/>
              <a:buNone/>
              <a:defRPr sz="4100">
                <a:solidFill>
                  <a:schemeClr val="accent3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363" name="Google Shape;363;p16"/>
          <p:cNvSpPr txBox="1">
            <a:spLocks noGrp="1"/>
          </p:cNvSpPr>
          <p:nvPr>
            <p:ph type="subTitle" idx="6"/>
          </p:nvPr>
        </p:nvSpPr>
        <p:spPr>
          <a:xfrm>
            <a:off x="4204913" y="1858925"/>
            <a:ext cx="12360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 panose="020B0606030504020204"/>
              <a:buNone/>
              <a:defRPr sz="4100">
                <a:solidFill>
                  <a:schemeClr val="accent2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 panose="020B0606030504020204"/>
              <a:buNone/>
              <a:defRPr sz="28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"/>
          <p:cNvSpPr txBox="1">
            <a:spLocks noGrp="1"/>
          </p:cNvSpPr>
          <p:nvPr>
            <p:ph type="title"/>
          </p:nvPr>
        </p:nvSpPr>
        <p:spPr>
          <a:xfrm>
            <a:off x="255025" y="1230732"/>
            <a:ext cx="43629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5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26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4" name="Google Shape;464;p26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5" name="Google Shape;465;p26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6" name="Google Shape;466;p26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Luckiest Guy" panose="02000506000000020004"/>
              <a:buNone/>
              <a:defRPr sz="31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Luckiest Guy" panose="02000506000000020004"/>
              <a:buNone/>
              <a:defRPr sz="31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Luckiest Guy" panose="02000506000000020004"/>
              <a:buNone/>
              <a:defRPr sz="31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Luckiest Guy" panose="02000506000000020004"/>
              <a:buNone/>
              <a:defRPr sz="31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Luckiest Guy" panose="02000506000000020004"/>
              <a:buNone/>
              <a:defRPr sz="31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Luckiest Guy" panose="02000506000000020004"/>
              <a:buNone/>
              <a:defRPr sz="31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Luckiest Guy" panose="02000506000000020004"/>
              <a:buNone/>
              <a:defRPr sz="31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Luckiest Guy" panose="02000506000000020004"/>
              <a:buNone/>
              <a:defRPr sz="31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Luckiest Guy" panose="02000506000000020004"/>
              <a:buNone/>
              <a:defRPr sz="3100">
                <a:solidFill>
                  <a:schemeClr val="accent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 panose="020B0606030504020204"/>
              <a:buChar char="●"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 panose="020B0606030504020204"/>
              <a:buChar char="○"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 panose="020B0606030504020204"/>
              <a:buChar char="■"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 panose="020B0606030504020204"/>
              <a:buChar char="●"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 panose="020B0606030504020204"/>
              <a:buChar char="○"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 panose="020B0606030504020204"/>
              <a:buChar char="■"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 panose="020B0606030504020204"/>
              <a:buChar char="●"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 panose="020B0606030504020204"/>
              <a:buChar char="○"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 panose="020B0606030504020204"/>
              <a:buChar char="■"/>
              <a:defRPr sz="1600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14488" y="632768"/>
            <a:ext cx="601212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5" rIns="68570" bIns="34285">
            <a:spAutoFit/>
          </a:bodyPr>
          <a:lstStyle/>
          <a:p>
            <a:pPr algn="ctr"/>
            <a:r>
              <a:rPr lang="vi-VN" sz="405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WARMLY WELCOME TEACHERS TO OUR CLASS</a:t>
            </a:r>
            <a:endParaRPr lang="en-US" sz="405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488" y="3143251"/>
            <a:ext cx="5657850" cy="922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CC"/>
                </a:solidFill>
              </a:rPr>
              <a:t>Nhu Quynh Secondary School</a:t>
            </a:r>
            <a:endParaRPr lang="en-US" sz="2700" b="1" dirty="0">
              <a:solidFill>
                <a:srgbClr val="0000CC"/>
              </a:solidFill>
            </a:endParaRPr>
          </a:p>
          <a:p>
            <a:pPr algn="ctr"/>
            <a:r>
              <a:rPr lang="en-US" sz="2700" b="1" dirty="0">
                <a:solidFill>
                  <a:srgbClr val="0000CC"/>
                </a:solidFill>
              </a:rPr>
              <a:t> Teacher: Nguyen </a:t>
            </a:r>
            <a:r>
              <a:rPr lang="en-US" sz="2700" b="1" dirty="0" err="1">
                <a:solidFill>
                  <a:srgbClr val="0000CC"/>
                </a:solidFill>
              </a:rPr>
              <a:t>Thi</a:t>
            </a:r>
            <a:r>
              <a:rPr lang="en-US" sz="2700" b="1" dirty="0">
                <a:solidFill>
                  <a:srgbClr val="0000CC"/>
                </a:solidFill>
              </a:rPr>
              <a:t> Lu</a:t>
            </a:r>
            <a:endParaRPr lang="en-US" sz="27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3930" y="127635"/>
            <a:ext cx="4865370" cy="572770"/>
          </a:xfrm>
        </p:spPr>
        <p:txBody>
          <a:bodyPr/>
          <a:lstStyle/>
          <a:p>
            <a:pPr algn="ctr"/>
            <a:r>
              <a:rPr lang="en-US" sz="4400" dirty="0"/>
              <a:t>LIKE OR DISLIKE? </a:t>
            </a:r>
            <a:endParaRPr lang="en-US" sz="4400" dirty="0"/>
          </a:p>
        </p:txBody>
      </p:sp>
      <p:pic>
        <p:nvPicPr>
          <p:cNvPr id="3" name="Picture 2" descr="Pink, like, thumb up Icon in Gestur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8" y="2230996"/>
            <a:ext cx="1008624" cy="100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ink, unlike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73" y="2335136"/>
            <a:ext cx="1008624" cy="100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4592320" y="2546632"/>
            <a:ext cx="21590" cy="2444750"/>
          </a:xfrm>
          <a:prstGeom prst="line">
            <a:avLst/>
          </a:prstGeom>
          <a:ln w="28575">
            <a:solidFill>
              <a:srgbClr val="FF80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/>
          <p:cNvSpPr/>
          <p:nvPr/>
        </p:nvSpPr>
        <p:spPr>
          <a:xfrm>
            <a:off x="75565" y="1141095"/>
            <a:ext cx="797560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love 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981886" y="1144203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like 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2027647" y="1144203"/>
            <a:ext cx="108592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detest 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3326130" y="1141095"/>
            <a:ext cx="98234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fancy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4425950" y="1151890"/>
            <a:ext cx="1202690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dislike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5746115" y="1151890"/>
            <a:ext cx="95821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enjoy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852285" y="1151890"/>
            <a:ext cx="90614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hate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7906385" y="1151890"/>
            <a:ext cx="1122680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prefer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75554" y="3408323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love 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922713" y="3427373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like 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5211210" y="3593108"/>
            <a:ext cx="108592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detest 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178435" y="4671695"/>
            <a:ext cx="97853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fancy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7107555" y="3592830"/>
            <a:ext cx="1131570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dislike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6297295" y="4289425"/>
            <a:ext cx="857250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hate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0" y="4039870"/>
            <a:ext cx="118554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prefer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1751965" y="3427095"/>
            <a:ext cx="975360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enjoy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5" name="Rectangle: Rounded Corners 19"/>
          <p:cNvSpPr/>
          <p:nvPr/>
        </p:nvSpPr>
        <p:spPr>
          <a:xfrm>
            <a:off x="4966335" y="1783715"/>
            <a:ext cx="168465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be keen on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7" name="Rectangle: Rounded Corners 19"/>
          <p:cNvSpPr/>
          <p:nvPr/>
        </p:nvSpPr>
        <p:spPr>
          <a:xfrm>
            <a:off x="7159625" y="1811655"/>
            <a:ext cx="167703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be fond of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8" name="Rectangle: Rounded Corners 19"/>
          <p:cNvSpPr/>
          <p:nvPr/>
        </p:nvSpPr>
        <p:spPr>
          <a:xfrm>
            <a:off x="2792095" y="1749425"/>
            <a:ext cx="1673860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be into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9" name="Rectangle: Rounded Corners 19"/>
          <p:cNvSpPr/>
          <p:nvPr/>
        </p:nvSpPr>
        <p:spPr>
          <a:xfrm>
            <a:off x="76200" y="1743075"/>
            <a:ext cx="233489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be interested in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10" name="Rectangle: Rounded Corners 19"/>
          <p:cNvSpPr/>
          <p:nvPr/>
        </p:nvSpPr>
        <p:spPr>
          <a:xfrm>
            <a:off x="1403350" y="4607560"/>
            <a:ext cx="233489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be interested in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11" name="Rectangle: Rounded Corners 19"/>
          <p:cNvSpPr/>
          <p:nvPr/>
        </p:nvSpPr>
        <p:spPr>
          <a:xfrm>
            <a:off x="3037840" y="4061460"/>
            <a:ext cx="1403350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be into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12" name="Rectangle: Rounded Corners 19"/>
          <p:cNvSpPr/>
          <p:nvPr/>
        </p:nvSpPr>
        <p:spPr>
          <a:xfrm>
            <a:off x="2792095" y="3515360"/>
            <a:ext cx="168465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be keen on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  <p:sp>
        <p:nvSpPr>
          <p:cNvPr id="13" name="Rectangle: Rounded Corners 19"/>
          <p:cNvSpPr/>
          <p:nvPr/>
        </p:nvSpPr>
        <p:spPr>
          <a:xfrm>
            <a:off x="1231900" y="4061460"/>
            <a:ext cx="1677035" cy="447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ondrina Solid" panose="00000500000000000000"/>
                <a:cs typeface="Londrina Solid" panose="00000500000000000000"/>
                <a:sym typeface="Londrina Solid" panose="00000500000000000000"/>
              </a:rPr>
              <a:t>be fond of</a:t>
            </a:r>
            <a:endParaRPr lang="en-US" sz="2000" dirty="0">
              <a:solidFill>
                <a:schemeClr val="bg1"/>
              </a:solidFill>
              <a:latin typeface="Londrina Solid" panose="00000500000000000000"/>
              <a:cs typeface="Londrina Solid" panose="00000500000000000000"/>
              <a:sym typeface="Londrina Solid" panose="0000050000000000000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5" grpId="0" bldLvl="0" animBg="1"/>
      <p:bldP spid="25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4" grpId="0" bldLvl="0" animBg="1"/>
      <p:bldP spid="34" grpId="1" bldLvl="0" animBg="1"/>
      <p:bldP spid="23" grpId="0" animBg="1"/>
      <p:bldP spid="23" grpId="1" animBg="1"/>
      <p:bldP spid="33" grpId="0" animBg="1"/>
      <p:bldP spid="33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  <p:bldP spid="11" grpId="0" animBg="1"/>
      <p:bldP spid="11" grpId="1" animBg="1"/>
      <p:bldP spid="5" grpId="0" animBg="1"/>
      <p:bldP spid="5" grpId="1" animBg="1"/>
      <p:bldP spid="12" grpId="0" animBg="1"/>
      <p:bldP spid="12" grpId="1" animBg="1"/>
      <p:bldP spid="7" grpId="0" animBg="1"/>
      <p:bldP spid="7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46"/>
          <p:cNvPicPr preferRelativeResize="0"/>
          <p:nvPr/>
        </p:nvPicPr>
        <p:blipFill rotWithShape="1">
          <a:blip r:embed="rId1"/>
          <a:srcRect l="44417" r="8153"/>
          <a:stretch>
            <a:fillRect/>
          </a:stretch>
        </p:blipFill>
        <p:spPr>
          <a:xfrm>
            <a:off x="4854200" y="0"/>
            <a:ext cx="433692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46"/>
          <p:cNvSpPr/>
          <p:nvPr/>
        </p:nvSpPr>
        <p:spPr>
          <a:xfrm rot="7067706">
            <a:off x="8288252" y="1408944"/>
            <a:ext cx="1613862" cy="286343"/>
          </a:xfrm>
          <a:custGeom>
            <a:avLst/>
            <a:gdLst/>
            <a:ahLst/>
            <a:cxnLst/>
            <a:rect l="l" t="t" r="r" b="b"/>
            <a:pathLst>
              <a:path w="64556" h="11454" extrusionOk="0">
                <a:moveTo>
                  <a:pt x="207" y="0"/>
                </a:moveTo>
                <a:cubicBezTo>
                  <a:pt x="156" y="0"/>
                  <a:pt x="109" y="21"/>
                  <a:pt x="82" y="61"/>
                </a:cubicBezTo>
                <a:cubicBezTo>
                  <a:pt x="0" y="116"/>
                  <a:pt x="0" y="251"/>
                  <a:pt x="82" y="333"/>
                </a:cubicBezTo>
                <a:cubicBezTo>
                  <a:pt x="353" y="604"/>
                  <a:pt x="597" y="875"/>
                  <a:pt x="868" y="1146"/>
                </a:cubicBezTo>
                <a:cubicBezTo>
                  <a:pt x="896" y="1173"/>
                  <a:pt x="950" y="1201"/>
                  <a:pt x="1004" y="1201"/>
                </a:cubicBezTo>
                <a:cubicBezTo>
                  <a:pt x="1058" y="1201"/>
                  <a:pt x="1085" y="1201"/>
                  <a:pt x="1140" y="1146"/>
                </a:cubicBezTo>
                <a:cubicBezTo>
                  <a:pt x="1194" y="1065"/>
                  <a:pt x="1194" y="929"/>
                  <a:pt x="1140" y="875"/>
                </a:cubicBezTo>
                <a:cubicBezTo>
                  <a:pt x="868" y="604"/>
                  <a:pt x="597" y="333"/>
                  <a:pt x="353" y="61"/>
                </a:cubicBezTo>
                <a:cubicBezTo>
                  <a:pt x="312" y="21"/>
                  <a:pt x="258" y="0"/>
                  <a:pt x="207" y="0"/>
                </a:cubicBezTo>
                <a:close/>
                <a:moveTo>
                  <a:pt x="1774" y="1628"/>
                </a:moveTo>
                <a:cubicBezTo>
                  <a:pt x="1723" y="1628"/>
                  <a:pt x="1669" y="1648"/>
                  <a:pt x="1628" y="1689"/>
                </a:cubicBezTo>
                <a:cubicBezTo>
                  <a:pt x="1574" y="1743"/>
                  <a:pt x="1574" y="1879"/>
                  <a:pt x="1628" y="1960"/>
                </a:cubicBezTo>
                <a:cubicBezTo>
                  <a:pt x="1899" y="2231"/>
                  <a:pt x="2225" y="2475"/>
                  <a:pt x="2496" y="2692"/>
                </a:cubicBezTo>
                <a:cubicBezTo>
                  <a:pt x="2523" y="2747"/>
                  <a:pt x="2577" y="2747"/>
                  <a:pt x="2631" y="2747"/>
                </a:cubicBezTo>
                <a:cubicBezTo>
                  <a:pt x="2686" y="2747"/>
                  <a:pt x="2740" y="2692"/>
                  <a:pt x="2740" y="2692"/>
                </a:cubicBezTo>
                <a:cubicBezTo>
                  <a:pt x="2821" y="2611"/>
                  <a:pt x="2794" y="2503"/>
                  <a:pt x="2713" y="2421"/>
                </a:cubicBezTo>
                <a:cubicBezTo>
                  <a:pt x="2442" y="2204"/>
                  <a:pt x="2170" y="1933"/>
                  <a:pt x="1899" y="1689"/>
                </a:cubicBezTo>
                <a:cubicBezTo>
                  <a:pt x="1872" y="1648"/>
                  <a:pt x="1825" y="1628"/>
                  <a:pt x="1774" y="1628"/>
                </a:cubicBezTo>
                <a:close/>
                <a:moveTo>
                  <a:pt x="48118" y="2557"/>
                </a:moveTo>
                <a:cubicBezTo>
                  <a:pt x="48010" y="2611"/>
                  <a:pt x="47955" y="2665"/>
                  <a:pt x="47955" y="2774"/>
                </a:cubicBezTo>
                <a:cubicBezTo>
                  <a:pt x="47955" y="2882"/>
                  <a:pt x="48010" y="2937"/>
                  <a:pt x="48118" y="2937"/>
                </a:cubicBezTo>
                <a:lnTo>
                  <a:pt x="48254" y="2937"/>
                </a:lnTo>
                <a:cubicBezTo>
                  <a:pt x="48606" y="2937"/>
                  <a:pt x="48905" y="2964"/>
                  <a:pt x="49230" y="2964"/>
                </a:cubicBezTo>
                <a:cubicBezTo>
                  <a:pt x="49339" y="2964"/>
                  <a:pt x="49420" y="2909"/>
                  <a:pt x="49420" y="2801"/>
                </a:cubicBezTo>
                <a:cubicBezTo>
                  <a:pt x="49420" y="2692"/>
                  <a:pt x="49339" y="2611"/>
                  <a:pt x="49230" y="2611"/>
                </a:cubicBezTo>
                <a:cubicBezTo>
                  <a:pt x="48905" y="2557"/>
                  <a:pt x="48606" y="2557"/>
                  <a:pt x="48254" y="2557"/>
                </a:cubicBezTo>
                <a:close/>
                <a:moveTo>
                  <a:pt x="47006" y="2611"/>
                </a:moveTo>
                <a:lnTo>
                  <a:pt x="45894" y="2692"/>
                </a:lnTo>
                <a:cubicBezTo>
                  <a:pt x="45786" y="2692"/>
                  <a:pt x="45704" y="2801"/>
                  <a:pt x="45704" y="2909"/>
                </a:cubicBezTo>
                <a:cubicBezTo>
                  <a:pt x="45704" y="3018"/>
                  <a:pt x="45786" y="3072"/>
                  <a:pt x="45894" y="3072"/>
                </a:cubicBezTo>
                <a:cubicBezTo>
                  <a:pt x="46301" y="3045"/>
                  <a:pt x="46654" y="3018"/>
                  <a:pt x="47033" y="2964"/>
                </a:cubicBezTo>
                <a:cubicBezTo>
                  <a:pt x="47142" y="2964"/>
                  <a:pt x="47196" y="2882"/>
                  <a:pt x="47196" y="2774"/>
                </a:cubicBezTo>
                <a:cubicBezTo>
                  <a:pt x="47196" y="2665"/>
                  <a:pt x="47088" y="2611"/>
                  <a:pt x="47006" y="2611"/>
                </a:cubicBezTo>
                <a:close/>
                <a:moveTo>
                  <a:pt x="50369" y="2692"/>
                </a:moveTo>
                <a:cubicBezTo>
                  <a:pt x="50261" y="2692"/>
                  <a:pt x="50153" y="2774"/>
                  <a:pt x="50153" y="2882"/>
                </a:cubicBezTo>
                <a:cubicBezTo>
                  <a:pt x="50153" y="2964"/>
                  <a:pt x="50234" y="3072"/>
                  <a:pt x="50315" y="3072"/>
                </a:cubicBezTo>
                <a:lnTo>
                  <a:pt x="50397" y="3072"/>
                </a:lnTo>
                <a:cubicBezTo>
                  <a:pt x="50722" y="3099"/>
                  <a:pt x="51075" y="3181"/>
                  <a:pt x="51400" y="3235"/>
                </a:cubicBezTo>
                <a:lnTo>
                  <a:pt x="51454" y="3235"/>
                </a:lnTo>
                <a:cubicBezTo>
                  <a:pt x="51536" y="3235"/>
                  <a:pt x="51617" y="3181"/>
                  <a:pt x="51617" y="3072"/>
                </a:cubicBezTo>
                <a:cubicBezTo>
                  <a:pt x="51644" y="2964"/>
                  <a:pt x="51590" y="2909"/>
                  <a:pt x="51482" y="2882"/>
                </a:cubicBezTo>
                <a:cubicBezTo>
                  <a:pt x="51129" y="2801"/>
                  <a:pt x="50776" y="2747"/>
                  <a:pt x="50424" y="2692"/>
                </a:cubicBezTo>
                <a:close/>
                <a:moveTo>
                  <a:pt x="44755" y="2882"/>
                </a:moveTo>
                <a:lnTo>
                  <a:pt x="43643" y="3072"/>
                </a:lnTo>
                <a:cubicBezTo>
                  <a:pt x="43534" y="3072"/>
                  <a:pt x="43480" y="3181"/>
                  <a:pt x="43507" y="3289"/>
                </a:cubicBezTo>
                <a:cubicBezTo>
                  <a:pt x="43507" y="3343"/>
                  <a:pt x="43589" y="3425"/>
                  <a:pt x="43670" y="3425"/>
                </a:cubicBezTo>
                <a:cubicBezTo>
                  <a:pt x="43724" y="3425"/>
                  <a:pt x="43724" y="3425"/>
                  <a:pt x="43697" y="3452"/>
                </a:cubicBezTo>
                <a:cubicBezTo>
                  <a:pt x="44077" y="3343"/>
                  <a:pt x="44429" y="3316"/>
                  <a:pt x="44809" y="3235"/>
                </a:cubicBezTo>
                <a:cubicBezTo>
                  <a:pt x="44890" y="3235"/>
                  <a:pt x="44972" y="3154"/>
                  <a:pt x="44972" y="3045"/>
                </a:cubicBezTo>
                <a:cubicBezTo>
                  <a:pt x="44972" y="2937"/>
                  <a:pt x="44863" y="2882"/>
                  <a:pt x="44755" y="2882"/>
                </a:cubicBezTo>
                <a:close/>
                <a:moveTo>
                  <a:pt x="52526" y="3136"/>
                </a:moveTo>
                <a:cubicBezTo>
                  <a:pt x="52451" y="3136"/>
                  <a:pt x="52392" y="3204"/>
                  <a:pt x="52350" y="3289"/>
                </a:cubicBezTo>
                <a:cubicBezTo>
                  <a:pt x="52322" y="3371"/>
                  <a:pt x="52404" y="3479"/>
                  <a:pt x="52485" y="3506"/>
                </a:cubicBezTo>
                <a:cubicBezTo>
                  <a:pt x="52838" y="3588"/>
                  <a:pt x="53163" y="3696"/>
                  <a:pt x="53543" y="3832"/>
                </a:cubicBezTo>
                <a:lnTo>
                  <a:pt x="53624" y="3832"/>
                </a:lnTo>
                <a:cubicBezTo>
                  <a:pt x="53679" y="3832"/>
                  <a:pt x="53760" y="3777"/>
                  <a:pt x="53787" y="3723"/>
                </a:cubicBezTo>
                <a:cubicBezTo>
                  <a:pt x="53814" y="3615"/>
                  <a:pt x="53787" y="3506"/>
                  <a:pt x="53679" y="3479"/>
                </a:cubicBezTo>
                <a:cubicBezTo>
                  <a:pt x="53299" y="3343"/>
                  <a:pt x="52946" y="3235"/>
                  <a:pt x="52594" y="3154"/>
                </a:cubicBezTo>
                <a:cubicBezTo>
                  <a:pt x="52570" y="3142"/>
                  <a:pt x="52547" y="3136"/>
                  <a:pt x="52526" y="3136"/>
                </a:cubicBezTo>
                <a:close/>
                <a:moveTo>
                  <a:pt x="42628" y="3272"/>
                </a:moveTo>
                <a:cubicBezTo>
                  <a:pt x="42605" y="3272"/>
                  <a:pt x="42582" y="3277"/>
                  <a:pt x="42558" y="3289"/>
                </a:cubicBezTo>
                <a:cubicBezTo>
                  <a:pt x="42178" y="3371"/>
                  <a:pt x="41853" y="3452"/>
                  <a:pt x="41473" y="3560"/>
                </a:cubicBezTo>
                <a:cubicBezTo>
                  <a:pt x="41364" y="3588"/>
                  <a:pt x="41310" y="3696"/>
                  <a:pt x="41337" y="3777"/>
                </a:cubicBezTo>
                <a:cubicBezTo>
                  <a:pt x="41337" y="3859"/>
                  <a:pt x="41446" y="3913"/>
                  <a:pt x="41500" y="3913"/>
                </a:cubicBezTo>
                <a:lnTo>
                  <a:pt x="41581" y="3913"/>
                </a:lnTo>
                <a:cubicBezTo>
                  <a:pt x="41961" y="3832"/>
                  <a:pt x="42287" y="3723"/>
                  <a:pt x="42666" y="3642"/>
                </a:cubicBezTo>
                <a:cubicBezTo>
                  <a:pt x="42775" y="3615"/>
                  <a:pt x="42829" y="3506"/>
                  <a:pt x="42802" y="3425"/>
                </a:cubicBezTo>
                <a:cubicBezTo>
                  <a:pt x="42781" y="3340"/>
                  <a:pt x="42710" y="3272"/>
                  <a:pt x="42628" y="3272"/>
                </a:cubicBezTo>
                <a:close/>
                <a:moveTo>
                  <a:pt x="3487" y="3043"/>
                </a:moveTo>
                <a:cubicBezTo>
                  <a:pt x="3424" y="3043"/>
                  <a:pt x="3370" y="3066"/>
                  <a:pt x="3337" y="3099"/>
                </a:cubicBezTo>
                <a:cubicBezTo>
                  <a:pt x="3255" y="3208"/>
                  <a:pt x="3310" y="3316"/>
                  <a:pt x="3364" y="3371"/>
                </a:cubicBezTo>
                <a:cubicBezTo>
                  <a:pt x="3662" y="3615"/>
                  <a:pt x="3988" y="3859"/>
                  <a:pt x="4286" y="4049"/>
                </a:cubicBezTo>
                <a:cubicBezTo>
                  <a:pt x="4313" y="4103"/>
                  <a:pt x="4340" y="4103"/>
                  <a:pt x="4395" y="4103"/>
                </a:cubicBezTo>
                <a:cubicBezTo>
                  <a:pt x="4449" y="4103"/>
                  <a:pt x="4530" y="4103"/>
                  <a:pt x="4530" y="4021"/>
                </a:cubicBezTo>
                <a:cubicBezTo>
                  <a:pt x="4584" y="3913"/>
                  <a:pt x="4557" y="3832"/>
                  <a:pt x="4476" y="3750"/>
                </a:cubicBezTo>
                <a:cubicBezTo>
                  <a:pt x="4178" y="3506"/>
                  <a:pt x="3906" y="3316"/>
                  <a:pt x="3608" y="3072"/>
                </a:cubicBezTo>
                <a:cubicBezTo>
                  <a:pt x="3566" y="3051"/>
                  <a:pt x="3525" y="3043"/>
                  <a:pt x="3487" y="3043"/>
                </a:cubicBezTo>
                <a:close/>
                <a:moveTo>
                  <a:pt x="40470" y="3852"/>
                </a:moveTo>
                <a:cubicBezTo>
                  <a:pt x="40452" y="3852"/>
                  <a:pt x="40434" y="3854"/>
                  <a:pt x="40415" y="3859"/>
                </a:cubicBezTo>
                <a:cubicBezTo>
                  <a:pt x="40035" y="3967"/>
                  <a:pt x="39683" y="4049"/>
                  <a:pt x="39330" y="4157"/>
                </a:cubicBezTo>
                <a:cubicBezTo>
                  <a:pt x="39249" y="4184"/>
                  <a:pt x="39167" y="4293"/>
                  <a:pt x="39194" y="4401"/>
                </a:cubicBezTo>
                <a:cubicBezTo>
                  <a:pt x="39194" y="4455"/>
                  <a:pt x="39303" y="4537"/>
                  <a:pt x="39357" y="4537"/>
                </a:cubicBezTo>
                <a:lnTo>
                  <a:pt x="39466" y="4537"/>
                </a:lnTo>
                <a:cubicBezTo>
                  <a:pt x="39818" y="4428"/>
                  <a:pt x="40198" y="4320"/>
                  <a:pt x="40524" y="4238"/>
                </a:cubicBezTo>
                <a:cubicBezTo>
                  <a:pt x="40632" y="4184"/>
                  <a:pt x="40686" y="4103"/>
                  <a:pt x="40659" y="3994"/>
                </a:cubicBezTo>
                <a:cubicBezTo>
                  <a:pt x="40637" y="3904"/>
                  <a:pt x="40558" y="3852"/>
                  <a:pt x="40470" y="3852"/>
                </a:cubicBezTo>
                <a:close/>
                <a:moveTo>
                  <a:pt x="54661" y="3849"/>
                </a:moveTo>
                <a:cubicBezTo>
                  <a:pt x="54581" y="3849"/>
                  <a:pt x="54513" y="3884"/>
                  <a:pt x="54492" y="3967"/>
                </a:cubicBezTo>
                <a:cubicBezTo>
                  <a:pt x="54465" y="4049"/>
                  <a:pt x="54492" y="4157"/>
                  <a:pt x="54601" y="4184"/>
                </a:cubicBezTo>
                <a:cubicBezTo>
                  <a:pt x="54926" y="4320"/>
                  <a:pt x="55279" y="4510"/>
                  <a:pt x="55604" y="4645"/>
                </a:cubicBezTo>
                <a:lnTo>
                  <a:pt x="55686" y="4645"/>
                </a:lnTo>
                <a:cubicBezTo>
                  <a:pt x="55740" y="4645"/>
                  <a:pt x="55821" y="4591"/>
                  <a:pt x="55876" y="4537"/>
                </a:cubicBezTo>
                <a:cubicBezTo>
                  <a:pt x="55930" y="4428"/>
                  <a:pt x="55876" y="4320"/>
                  <a:pt x="55794" y="4293"/>
                </a:cubicBezTo>
                <a:cubicBezTo>
                  <a:pt x="55415" y="4130"/>
                  <a:pt x="55062" y="3994"/>
                  <a:pt x="54736" y="3859"/>
                </a:cubicBezTo>
                <a:cubicBezTo>
                  <a:pt x="54711" y="3852"/>
                  <a:pt x="54685" y="3849"/>
                  <a:pt x="54661" y="3849"/>
                </a:cubicBezTo>
                <a:close/>
                <a:moveTo>
                  <a:pt x="38320" y="4492"/>
                </a:moveTo>
                <a:cubicBezTo>
                  <a:pt x="38296" y="4492"/>
                  <a:pt x="38270" y="4497"/>
                  <a:pt x="38245" y="4510"/>
                </a:cubicBezTo>
                <a:lnTo>
                  <a:pt x="37323" y="4808"/>
                </a:lnTo>
                <a:lnTo>
                  <a:pt x="37214" y="4835"/>
                </a:lnTo>
                <a:cubicBezTo>
                  <a:pt x="37133" y="4862"/>
                  <a:pt x="37079" y="4971"/>
                  <a:pt x="37106" y="5079"/>
                </a:cubicBezTo>
                <a:cubicBezTo>
                  <a:pt x="37133" y="5188"/>
                  <a:pt x="37214" y="5215"/>
                  <a:pt x="37269" y="5215"/>
                </a:cubicBezTo>
                <a:cubicBezTo>
                  <a:pt x="37269" y="5215"/>
                  <a:pt x="37296" y="5215"/>
                  <a:pt x="37350" y="5188"/>
                </a:cubicBezTo>
                <a:lnTo>
                  <a:pt x="37486" y="5134"/>
                </a:lnTo>
                <a:lnTo>
                  <a:pt x="38381" y="4835"/>
                </a:lnTo>
                <a:cubicBezTo>
                  <a:pt x="38462" y="4808"/>
                  <a:pt x="38516" y="4700"/>
                  <a:pt x="38489" y="4591"/>
                </a:cubicBezTo>
                <a:cubicBezTo>
                  <a:pt x="38468" y="4549"/>
                  <a:pt x="38400" y="4492"/>
                  <a:pt x="38320" y="4492"/>
                </a:cubicBezTo>
                <a:close/>
                <a:moveTo>
                  <a:pt x="5298" y="4305"/>
                </a:moveTo>
                <a:cubicBezTo>
                  <a:pt x="5235" y="4305"/>
                  <a:pt x="5181" y="4329"/>
                  <a:pt x="5127" y="4401"/>
                </a:cubicBezTo>
                <a:cubicBezTo>
                  <a:pt x="5100" y="4510"/>
                  <a:pt x="5100" y="4591"/>
                  <a:pt x="5208" y="4672"/>
                </a:cubicBezTo>
                <a:cubicBezTo>
                  <a:pt x="5507" y="4862"/>
                  <a:pt x="5832" y="5079"/>
                  <a:pt x="6158" y="5269"/>
                </a:cubicBezTo>
                <a:cubicBezTo>
                  <a:pt x="6185" y="5323"/>
                  <a:pt x="6212" y="5323"/>
                  <a:pt x="6239" y="5323"/>
                </a:cubicBezTo>
                <a:cubicBezTo>
                  <a:pt x="6320" y="5323"/>
                  <a:pt x="6375" y="5269"/>
                  <a:pt x="6429" y="5188"/>
                </a:cubicBezTo>
                <a:cubicBezTo>
                  <a:pt x="6456" y="5079"/>
                  <a:pt x="6456" y="4971"/>
                  <a:pt x="6347" y="4917"/>
                </a:cubicBezTo>
                <a:cubicBezTo>
                  <a:pt x="6022" y="4727"/>
                  <a:pt x="5696" y="4537"/>
                  <a:pt x="5398" y="4320"/>
                </a:cubicBezTo>
                <a:cubicBezTo>
                  <a:pt x="5362" y="4311"/>
                  <a:pt x="5329" y="4305"/>
                  <a:pt x="5298" y="4305"/>
                </a:cubicBezTo>
                <a:close/>
                <a:moveTo>
                  <a:pt x="56659" y="4734"/>
                </a:moveTo>
                <a:cubicBezTo>
                  <a:pt x="56599" y="4734"/>
                  <a:pt x="56543" y="4770"/>
                  <a:pt x="56527" y="4835"/>
                </a:cubicBezTo>
                <a:cubicBezTo>
                  <a:pt x="56472" y="4917"/>
                  <a:pt x="56499" y="5052"/>
                  <a:pt x="56608" y="5079"/>
                </a:cubicBezTo>
                <a:cubicBezTo>
                  <a:pt x="56933" y="5242"/>
                  <a:pt x="57232" y="5405"/>
                  <a:pt x="57584" y="5595"/>
                </a:cubicBezTo>
                <a:cubicBezTo>
                  <a:pt x="57612" y="5622"/>
                  <a:pt x="57639" y="5622"/>
                  <a:pt x="57693" y="5622"/>
                </a:cubicBezTo>
                <a:cubicBezTo>
                  <a:pt x="57747" y="5622"/>
                  <a:pt x="57829" y="5595"/>
                  <a:pt x="57829" y="5513"/>
                </a:cubicBezTo>
                <a:cubicBezTo>
                  <a:pt x="57883" y="5459"/>
                  <a:pt x="57856" y="5323"/>
                  <a:pt x="57747" y="5269"/>
                </a:cubicBezTo>
                <a:cubicBezTo>
                  <a:pt x="57449" y="5106"/>
                  <a:pt x="57096" y="4944"/>
                  <a:pt x="56771" y="4781"/>
                </a:cubicBezTo>
                <a:cubicBezTo>
                  <a:pt x="56739" y="4749"/>
                  <a:pt x="56698" y="4734"/>
                  <a:pt x="56659" y="4734"/>
                </a:cubicBezTo>
                <a:close/>
                <a:moveTo>
                  <a:pt x="36218" y="5205"/>
                </a:moveTo>
                <a:cubicBezTo>
                  <a:pt x="36197" y="5205"/>
                  <a:pt x="36176" y="5209"/>
                  <a:pt x="36157" y="5215"/>
                </a:cubicBezTo>
                <a:lnTo>
                  <a:pt x="35099" y="5595"/>
                </a:lnTo>
                <a:cubicBezTo>
                  <a:pt x="34990" y="5622"/>
                  <a:pt x="34963" y="5730"/>
                  <a:pt x="34990" y="5812"/>
                </a:cubicBezTo>
                <a:cubicBezTo>
                  <a:pt x="35045" y="5920"/>
                  <a:pt x="35099" y="5947"/>
                  <a:pt x="35180" y="5947"/>
                </a:cubicBezTo>
                <a:cubicBezTo>
                  <a:pt x="35180" y="5947"/>
                  <a:pt x="35207" y="5947"/>
                  <a:pt x="35234" y="5920"/>
                </a:cubicBezTo>
                <a:lnTo>
                  <a:pt x="36292" y="5540"/>
                </a:lnTo>
                <a:cubicBezTo>
                  <a:pt x="36401" y="5513"/>
                  <a:pt x="36428" y="5405"/>
                  <a:pt x="36401" y="5323"/>
                </a:cubicBezTo>
                <a:cubicBezTo>
                  <a:pt x="36359" y="5241"/>
                  <a:pt x="36286" y="5205"/>
                  <a:pt x="36218" y="5205"/>
                </a:cubicBezTo>
                <a:close/>
                <a:moveTo>
                  <a:pt x="7249" y="5513"/>
                </a:moveTo>
                <a:cubicBezTo>
                  <a:pt x="7188" y="5513"/>
                  <a:pt x="7116" y="5549"/>
                  <a:pt x="7080" y="5622"/>
                </a:cubicBezTo>
                <a:cubicBezTo>
                  <a:pt x="7026" y="5676"/>
                  <a:pt x="7053" y="5812"/>
                  <a:pt x="7161" y="5866"/>
                </a:cubicBezTo>
                <a:cubicBezTo>
                  <a:pt x="7460" y="6029"/>
                  <a:pt x="7812" y="6191"/>
                  <a:pt x="8138" y="6354"/>
                </a:cubicBezTo>
                <a:cubicBezTo>
                  <a:pt x="8138" y="6408"/>
                  <a:pt x="8165" y="6408"/>
                  <a:pt x="8219" y="6408"/>
                </a:cubicBezTo>
                <a:cubicBezTo>
                  <a:pt x="8273" y="6408"/>
                  <a:pt x="8355" y="6354"/>
                  <a:pt x="8382" y="6300"/>
                </a:cubicBezTo>
                <a:cubicBezTo>
                  <a:pt x="8436" y="6219"/>
                  <a:pt x="8409" y="6083"/>
                  <a:pt x="8300" y="6056"/>
                </a:cubicBezTo>
                <a:cubicBezTo>
                  <a:pt x="7975" y="5893"/>
                  <a:pt x="7677" y="5730"/>
                  <a:pt x="7324" y="5540"/>
                </a:cubicBezTo>
                <a:cubicBezTo>
                  <a:pt x="7306" y="5522"/>
                  <a:pt x="7279" y="5513"/>
                  <a:pt x="7249" y="5513"/>
                </a:cubicBezTo>
                <a:close/>
                <a:moveTo>
                  <a:pt x="34117" y="5937"/>
                </a:moveTo>
                <a:cubicBezTo>
                  <a:pt x="34092" y="5937"/>
                  <a:pt x="34067" y="5941"/>
                  <a:pt x="34041" y="5947"/>
                </a:cubicBezTo>
                <a:cubicBezTo>
                  <a:pt x="33715" y="6083"/>
                  <a:pt x="33336" y="6191"/>
                  <a:pt x="33010" y="6327"/>
                </a:cubicBezTo>
                <a:cubicBezTo>
                  <a:pt x="32902" y="6354"/>
                  <a:pt x="32875" y="6463"/>
                  <a:pt x="32902" y="6571"/>
                </a:cubicBezTo>
                <a:cubicBezTo>
                  <a:pt x="32929" y="6680"/>
                  <a:pt x="33010" y="6707"/>
                  <a:pt x="33064" y="6707"/>
                </a:cubicBezTo>
                <a:cubicBezTo>
                  <a:pt x="33064" y="6707"/>
                  <a:pt x="33092" y="6707"/>
                  <a:pt x="33146" y="6680"/>
                </a:cubicBezTo>
                <a:cubicBezTo>
                  <a:pt x="33471" y="6544"/>
                  <a:pt x="33851" y="6436"/>
                  <a:pt x="34177" y="6300"/>
                </a:cubicBezTo>
                <a:cubicBezTo>
                  <a:pt x="34285" y="6273"/>
                  <a:pt x="34312" y="6164"/>
                  <a:pt x="34285" y="6056"/>
                </a:cubicBezTo>
                <a:cubicBezTo>
                  <a:pt x="34264" y="5973"/>
                  <a:pt x="34196" y="5937"/>
                  <a:pt x="34117" y="5937"/>
                </a:cubicBezTo>
                <a:close/>
                <a:moveTo>
                  <a:pt x="58663" y="5797"/>
                </a:moveTo>
                <a:cubicBezTo>
                  <a:pt x="58603" y="5797"/>
                  <a:pt x="58543" y="5821"/>
                  <a:pt x="58507" y="5893"/>
                </a:cubicBezTo>
                <a:cubicBezTo>
                  <a:pt x="58452" y="6002"/>
                  <a:pt x="58452" y="6083"/>
                  <a:pt x="58561" y="6164"/>
                </a:cubicBezTo>
                <a:lnTo>
                  <a:pt x="59483" y="6761"/>
                </a:lnTo>
                <a:cubicBezTo>
                  <a:pt x="59510" y="6815"/>
                  <a:pt x="59537" y="6815"/>
                  <a:pt x="59592" y="6815"/>
                </a:cubicBezTo>
                <a:cubicBezTo>
                  <a:pt x="59646" y="6815"/>
                  <a:pt x="59673" y="6761"/>
                  <a:pt x="59754" y="6707"/>
                </a:cubicBezTo>
                <a:cubicBezTo>
                  <a:pt x="59809" y="6598"/>
                  <a:pt x="59781" y="6490"/>
                  <a:pt x="59700" y="6436"/>
                </a:cubicBezTo>
                <a:cubicBezTo>
                  <a:pt x="59402" y="6219"/>
                  <a:pt x="59076" y="6029"/>
                  <a:pt x="58751" y="5812"/>
                </a:cubicBezTo>
                <a:cubicBezTo>
                  <a:pt x="58724" y="5803"/>
                  <a:pt x="58694" y="5797"/>
                  <a:pt x="58663" y="5797"/>
                </a:cubicBezTo>
                <a:close/>
                <a:moveTo>
                  <a:pt x="9215" y="6522"/>
                </a:moveTo>
                <a:cubicBezTo>
                  <a:pt x="9141" y="6522"/>
                  <a:pt x="9079" y="6567"/>
                  <a:pt x="9060" y="6625"/>
                </a:cubicBezTo>
                <a:cubicBezTo>
                  <a:pt x="9033" y="6734"/>
                  <a:pt x="9060" y="6842"/>
                  <a:pt x="9168" y="6869"/>
                </a:cubicBezTo>
                <a:cubicBezTo>
                  <a:pt x="9494" y="7032"/>
                  <a:pt x="9846" y="7168"/>
                  <a:pt x="10172" y="7303"/>
                </a:cubicBezTo>
                <a:lnTo>
                  <a:pt x="10253" y="7303"/>
                </a:lnTo>
                <a:cubicBezTo>
                  <a:pt x="10308" y="7303"/>
                  <a:pt x="10389" y="7249"/>
                  <a:pt x="10416" y="7222"/>
                </a:cubicBezTo>
                <a:cubicBezTo>
                  <a:pt x="10443" y="7114"/>
                  <a:pt x="10416" y="7005"/>
                  <a:pt x="10308" y="6978"/>
                </a:cubicBezTo>
                <a:cubicBezTo>
                  <a:pt x="9982" y="6842"/>
                  <a:pt x="9629" y="6680"/>
                  <a:pt x="9304" y="6544"/>
                </a:cubicBezTo>
                <a:cubicBezTo>
                  <a:pt x="9274" y="6529"/>
                  <a:pt x="9243" y="6522"/>
                  <a:pt x="9215" y="6522"/>
                </a:cubicBezTo>
                <a:close/>
                <a:moveTo>
                  <a:pt x="31955" y="6700"/>
                </a:moveTo>
                <a:cubicBezTo>
                  <a:pt x="31937" y="6700"/>
                  <a:pt x="31917" y="6702"/>
                  <a:pt x="31898" y="6707"/>
                </a:cubicBezTo>
                <a:cubicBezTo>
                  <a:pt x="31573" y="6815"/>
                  <a:pt x="31193" y="6951"/>
                  <a:pt x="30867" y="7032"/>
                </a:cubicBezTo>
                <a:cubicBezTo>
                  <a:pt x="30786" y="7086"/>
                  <a:pt x="30732" y="7168"/>
                  <a:pt x="30759" y="7276"/>
                </a:cubicBezTo>
                <a:cubicBezTo>
                  <a:pt x="30786" y="7385"/>
                  <a:pt x="30867" y="7412"/>
                  <a:pt x="30922" y="7412"/>
                </a:cubicBezTo>
                <a:cubicBezTo>
                  <a:pt x="30976" y="7412"/>
                  <a:pt x="31003" y="7412"/>
                  <a:pt x="31003" y="7385"/>
                </a:cubicBezTo>
                <a:cubicBezTo>
                  <a:pt x="31329" y="7276"/>
                  <a:pt x="31708" y="7168"/>
                  <a:pt x="32061" y="7032"/>
                </a:cubicBezTo>
                <a:cubicBezTo>
                  <a:pt x="32115" y="7005"/>
                  <a:pt x="32196" y="6897"/>
                  <a:pt x="32142" y="6815"/>
                </a:cubicBezTo>
                <a:cubicBezTo>
                  <a:pt x="32120" y="6748"/>
                  <a:pt x="32043" y="6700"/>
                  <a:pt x="31955" y="6700"/>
                </a:cubicBezTo>
                <a:close/>
                <a:moveTo>
                  <a:pt x="11293" y="7375"/>
                </a:moveTo>
                <a:cubicBezTo>
                  <a:pt x="11220" y="7375"/>
                  <a:pt x="11163" y="7410"/>
                  <a:pt x="11121" y="7493"/>
                </a:cubicBezTo>
                <a:cubicBezTo>
                  <a:pt x="11094" y="7575"/>
                  <a:pt x="11121" y="7683"/>
                  <a:pt x="11230" y="7710"/>
                </a:cubicBezTo>
                <a:cubicBezTo>
                  <a:pt x="11555" y="7819"/>
                  <a:pt x="11908" y="7954"/>
                  <a:pt x="12288" y="8063"/>
                </a:cubicBezTo>
                <a:lnTo>
                  <a:pt x="12342" y="8063"/>
                </a:lnTo>
                <a:cubicBezTo>
                  <a:pt x="12423" y="8063"/>
                  <a:pt x="12477" y="7982"/>
                  <a:pt x="12559" y="7954"/>
                </a:cubicBezTo>
                <a:cubicBezTo>
                  <a:pt x="12559" y="7846"/>
                  <a:pt x="12532" y="7765"/>
                  <a:pt x="12423" y="7710"/>
                </a:cubicBezTo>
                <a:cubicBezTo>
                  <a:pt x="12071" y="7629"/>
                  <a:pt x="11718" y="7520"/>
                  <a:pt x="11365" y="7385"/>
                </a:cubicBezTo>
                <a:cubicBezTo>
                  <a:pt x="11340" y="7378"/>
                  <a:pt x="11316" y="7375"/>
                  <a:pt x="11293" y="7375"/>
                </a:cubicBezTo>
                <a:close/>
                <a:moveTo>
                  <a:pt x="29892" y="7405"/>
                </a:moveTo>
                <a:cubicBezTo>
                  <a:pt x="29874" y="7405"/>
                  <a:pt x="29855" y="7407"/>
                  <a:pt x="29837" y="7412"/>
                </a:cubicBezTo>
                <a:cubicBezTo>
                  <a:pt x="29511" y="7520"/>
                  <a:pt x="29131" y="7629"/>
                  <a:pt x="28806" y="7710"/>
                </a:cubicBezTo>
                <a:cubicBezTo>
                  <a:pt x="28698" y="7765"/>
                  <a:pt x="28616" y="7846"/>
                  <a:pt x="28670" y="7954"/>
                </a:cubicBezTo>
                <a:cubicBezTo>
                  <a:pt x="28670" y="8036"/>
                  <a:pt x="28752" y="8090"/>
                  <a:pt x="28833" y="8090"/>
                </a:cubicBezTo>
                <a:lnTo>
                  <a:pt x="28860" y="8090"/>
                </a:lnTo>
                <a:cubicBezTo>
                  <a:pt x="29240" y="7982"/>
                  <a:pt x="29565" y="7900"/>
                  <a:pt x="29945" y="7792"/>
                </a:cubicBezTo>
                <a:cubicBezTo>
                  <a:pt x="30054" y="7765"/>
                  <a:pt x="30108" y="7656"/>
                  <a:pt x="30081" y="7548"/>
                </a:cubicBezTo>
                <a:cubicBezTo>
                  <a:pt x="30058" y="7458"/>
                  <a:pt x="29980" y="7405"/>
                  <a:pt x="29892" y="7405"/>
                </a:cubicBezTo>
                <a:close/>
                <a:moveTo>
                  <a:pt x="60485" y="7072"/>
                </a:moveTo>
                <a:cubicBezTo>
                  <a:pt x="60427" y="7072"/>
                  <a:pt x="60375" y="7106"/>
                  <a:pt x="60324" y="7141"/>
                </a:cubicBezTo>
                <a:cubicBezTo>
                  <a:pt x="60270" y="7249"/>
                  <a:pt x="60297" y="7358"/>
                  <a:pt x="60351" y="7412"/>
                </a:cubicBezTo>
                <a:cubicBezTo>
                  <a:pt x="60622" y="7629"/>
                  <a:pt x="60948" y="7846"/>
                  <a:pt x="61219" y="8090"/>
                </a:cubicBezTo>
                <a:cubicBezTo>
                  <a:pt x="61273" y="8117"/>
                  <a:pt x="61300" y="8117"/>
                  <a:pt x="61355" y="8117"/>
                </a:cubicBezTo>
                <a:cubicBezTo>
                  <a:pt x="61409" y="8117"/>
                  <a:pt x="61490" y="8090"/>
                  <a:pt x="61517" y="8090"/>
                </a:cubicBezTo>
                <a:cubicBezTo>
                  <a:pt x="61572" y="7982"/>
                  <a:pt x="61545" y="7873"/>
                  <a:pt x="61490" y="7819"/>
                </a:cubicBezTo>
                <a:cubicBezTo>
                  <a:pt x="61219" y="7575"/>
                  <a:pt x="60894" y="7331"/>
                  <a:pt x="60595" y="7114"/>
                </a:cubicBezTo>
                <a:cubicBezTo>
                  <a:pt x="60555" y="7084"/>
                  <a:pt x="60519" y="7072"/>
                  <a:pt x="60485" y="7072"/>
                </a:cubicBezTo>
                <a:close/>
                <a:moveTo>
                  <a:pt x="13426" y="7975"/>
                </a:moveTo>
                <a:cubicBezTo>
                  <a:pt x="13338" y="7975"/>
                  <a:pt x="13259" y="8027"/>
                  <a:pt x="13237" y="8117"/>
                </a:cubicBezTo>
                <a:cubicBezTo>
                  <a:pt x="13183" y="8226"/>
                  <a:pt x="13264" y="8334"/>
                  <a:pt x="13373" y="8361"/>
                </a:cubicBezTo>
                <a:cubicBezTo>
                  <a:pt x="13725" y="8470"/>
                  <a:pt x="14078" y="8578"/>
                  <a:pt x="14457" y="8633"/>
                </a:cubicBezTo>
                <a:lnTo>
                  <a:pt x="14485" y="8633"/>
                </a:lnTo>
                <a:cubicBezTo>
                  <a:pt x="14593" y="8633"/>
                  <a:pt x="14647" y="8578"/>
                  <a:pt x="14702" y="8497"/>
                </a:cubicBezTo>
                <a:cubicBezTo>
                  <a:pt x="14729" y="8388"/>
                  <a:pt x="14647" y="8307"/>
                  <a:pt x="14566" y="8253"/>
                </a:cubicBezTo>
                <a:cubicBezTo>
                  <a:pt x="14186" y="8171"/>
                  <a:pt x="13807" y="8090"/>
                  <a:pt x="13481" y="7982"/>
                </a:cubicBezTo>
                <a:cubicBezTo>
                  <a:pt x="13462" y="7977"/>
                  <a:pt x="13444" y="7975"/>
                  <a:pt x="13426" y="7975"/>
                </a:cubicBezTo>
                <a:close/>
                <a:moveTo>
                  <a:pt x="27765" y="7975"/>
                </a:moveTo>
                <a:cubicBezTo>
                  <a:pt x="27750" y="7975"/>
                  <a:pt x="27735" y="7977"/>
                  <a:pt x="27721" y="7982"/>
                </a:cubicBezTo>
                <a:cubicBezTo>
                  <a:pt x="27341" y="8090"/>
                  <a:pt x="26989" y="8199"/>
                  <a:pt x="26609" y="8253"/>
                </a:cubicBezTo>
                <a:cubicBezTo>
                  <a:pt x="26528" y="8307"/>
                  <a:pt x="26446" y="8388"/>
                  <a:pt x="26473" y="8497"/>
                </a:cubicBezTo>
                <a:cubicBezTo>
                  <a:pt x="26473" y="8578"/>
                  <a:pt x="26555" y="8633"/>
                  <a:pt x="26663" y="8633"/>
                </a:cubicBezTo>
                <a:lnTo>
                  <a:pt x="26717" y="8633"/>
                </a:lnTo>
                <a:cubicBezTo>
                  <a:pt x="27097" y="8524"/>
                  <a:pt x="27450" y="8470"/>
                  <a:pt x="27802" y="8361"/>
                </a:cubicBezTo>
                <a:cubicBezTo>
                  <a:pt x="27911" y="8334"/>
                  <a:pt x="27992" y="8226"/>
                  <a:pt x="27938" y="8117"/>
                </a:cubicBezTo>
                <a:cubicBezTo>
                  <a:pt x="27916" y="8027"/>
                  <a:pt x="27837" y="7975"/>
                  <a:pt x="27765" y="7975"/>
                </a:cubicBezTo>
                <a:close/>
                <a:moveTo>
                  <a:pt x="15609" y="8519"/>
                </a:moveTo>
                <a:cubicBezTo>
                  <a:pt x="15522" y="8519"/>
                  <a:pt x="15457" y="8589"/>
                  <a:pt x="15434" y="8660"/>
                </a:cubicBezTo>
                <a:cubicBezTo>
                  <a:pt x="15407" y="8768"/>
                  <a:pt x="15461" y="8850"/>
                  <a:pt x="15570" y="8877"/>
                </a:cubicBezTo>
                <a:cubicBezTo>
                  <a:pt x="15922" y="8931"/>
                  <a:pt x="16275" y="8985"/>
                  <a:pt x="16682" y="9039"/>
                </a:cubicBezTo>
                <a:cubicBezTo>
                  <a:pt x="16790" y="9039"/>
                  <a:pt x="16872" y="8985"/>
                  <a:pt x="16899" y="8904"/>
                </a:cubicBezTo>
                <a:cubicBezTo>
                  <a:pt x="16899" y="8795"/>
                  <a:pt x="16817" y="8714"/>
                  <a:pt x="16736" y="8714"/>
                </a:cubicBezTo>
                <a:cubicBezTo>
                  <a:pt x="16356" y="8660"/>
                  <a:pt x="16004" y="8605"/>
                  <a:pt x="15651" y="8524"/>
                </a:cubicBezTo>
                <a:cubicBezTo>
                  <a:pt x="15636" y="8520"/>
                  <a:pt x="15622" y="8519"/>
                  <a:pt x="15609" y="8519"/>
                </a:cubicBezTo>
                <a:close/>
                <a:moveTo>
                  <a:pt x="25631" y="8463"/>
                </a:moveTo>
                <a:cubicBezTo>
                  <a:pt x="25615" y="8463"/>
                  <a:pt x="25597" y="8465"/>
                  <a:pt x="25578" y="8470"/>
                </a:cubicBezTo>
                <a:cubicBezTo>
                  <a:pt x="25253" y="8524"/>
                  <a:pt x="24954" y="8605"/>
                  <a:pt x="24656" y="8633"/>
                </a:cubicBezTo>
                <a:lnTo>
                  <a:pt x="24439" y="8660"/>
                </a:lnTo>
                <a:cubicBezTo>
                  <a:pt x="24358" y="8660"/>
                  <a:pt x="24276" y="8768"/>
                  <a:pt x="24276" y="8877"/>
                </a:cubicBezTo>
                <a:cubicBezTo>
                  <a:pt x="24276" y="8985"/>
                  <a:pt x="24358" y="9039"/>
                  <a:pt x="24439" y="9039"/>
                </a:cubicBezTo>
                <a:lnTo>
                  <a:pt x="24737" y="8985"/>
                </a:lnTo>
                <a:cubicBezTo>
                  <a:pt x="25036" y="8904"/>
                  <a:pt x="25334" y="8877"/>
                  <a:pt x="25633" y="8795"/>
                </a:cubicBezTo>
                <a:cubicBezTo>
                  <a:pt x="25741" y="8795"/>
                  <a:pt x="25822" y="8714"/>
                  <a:pt x="25768" y="8605"/>
                </a:cubicBezTo>
                <a:cubicBezTo>
                  <a:pt x="25768" y="8516"/>
                  <a:pt x="25712" y="8463"/>
                  <a:pt x="25631" y="8463"/>
                </a:cubicBezTo>
                <a:close/>
                <a:moveTo>
                  <a:pt x="17821" y="8795"/>
                </a:moveTo>
                <a:cubicBezTo>
                  <a:pt x="17712" y="8795"/>
                  <a:pt x="17604" y="8877"/>
                  <a:pt x="17604" y="8985"/>
                </a:cubicBezTo>
                <a:cubicBezTo>
                  <a:pt x="17604" y="9067"/>
                  <a:pt x="17685" y="9175"/>
                  <a:pt x="17767" y="9175"/>
                </a:cubicBezTo>
                <a:lnTo>
                  <a:pt x="18906" y="9284"/>
                </a:lnTo>
                <a:cubicBezTo>
                  <a:pt x="18987" y="9284"/>
                  <a:pt x="19096" y="9202"/>
                  <a:pt x="19096" y="9121"/>
                </a:cubicBezTo>
                <a:cubicBezTo>
                  <a:pt x="19096" y="9012"/>
                  <a:pt x="19014" y="8904"/>
                  <a:pt x="18933" y="8904"/>
                </a:cubicBezTo>
                <a:lnTo>
                  <a:pt x="17821" y="8795"/>
                </a:lnTo>
                <a:close/>
                <a:moveTo>
                  <a:pt x="23354" y="8795"/>
                </a:moveTo>
                <a:lnTo>
                  <a:pt x="22242" y="8904"/>
                </a:lnTo>
                <a:cubicBezTo>
                  <a:pt x="22161" y="8904"/>
                  <a:pt x="22079" y="9012"/>
                  <a:pt x="22079" y="9121"/>
                </a:cubicBezTo>
                <a:cubicBezTo>
                  <a:pt x="22079" y="9202"/>
                  <a:pt x="22161" y="9284"/>
                  <a:pt x="22242" y="9284"/>
                </a:cubicBezTo>
                <a:cubicBezTo>
                  <a:pt x="22622" y="9256"/>
                  <a:pt x="23002" y="9202"/>
                  <a:pt x="23408" y="9175"/>
                </a:cubicBezTo>
                <a:cubicBezTo>
                  <a:pt x="23490" y="9175"/>
                  <a:pt x="23571" y="9067"/>
                  <a:pt x="23571" y="8985"/>
                </a:cubicBezTo>
                <a:cubicBezTo>
                  <a:pt x="23571" y="8877"/>
                  <a:pt x="23463" y="8795"/>
                  <a:pt x="23354" y="8795"/>
                </a:cubicBezTo>
                <a:close/>
                <a:moveTo>
                  <a:pt x="20005" y="8927"/>
                </a:moveTo>
                <a:cubicBezTo>
                  <a:pt x="19899" y="8927"/>
                  <a:pt x="19855" y="9024"/>
                  <a:pt x="19855" y="9121"/>
                </a:cubicBezTo>
                <a:cubicBezTo>
                  <a:pt x="19855" y="9202"/>
                  <a:pt x="19909" y="9311"/>
                  <a:pt x="20018" y="9311"/>
                </a:cubicBezTo>
                <a:lnTo>
                  <a:pt x="21157" y="9311"/>
                </a:lnTo>
                <a:cubicBezTo>
                  <a:pt x="21266" y="9311"/>
                  <a:pt x="21347" y="9202"/>
                  <a:pt x="21347" y="9121"/>
                </a:cubicBezTo>
                <a:cubicBezTo>
                  <a:pt x="21347" y="9012"/>
                  <a:pt x="21266" y="8931"/>
                  <a:pt x="21157" y="8931"/>
                </a:cubicBezTo>
                <a:lnTo>
                  <a:pt x="20045" y="8931"/>
                </a:lnTo>
                <a:cubicBezTo>
                  <a:pt x="20031" y="8928"/>
                  <a:pt x="20017" y="8927"/>
                  <a:pt x="20005" y="8927"/>
                </a:cubicBezTo>
                <a:close/>
                <a:moveTo>
                  <a:pt x="62185" y="8517"/>
                </a:moveTo>
                <a:cubicBezTo>
                  <a:pt x="62134" y="8517"/>
                  <a:pt x="62087" y="8538"/>
                  <a:pt x="62060" y="8578"/>
                </a:cubicBezTo>
                <a:cubicBezTo>
                  <a:pt x="61979" y="8633"/>
                  <a:pt x="61979" y="8768"/>
                  <a:pt x="62060" y="8850"/>
                </a:cubicBezTo>
                <a:cubicBezTo>
                  <a:pt x="62331" y="9067"/>
                  <a:pt x="62602" y="9338"/>
                  <a:pt x="62846" y="9609"/>
                </a:cubicBezTo>
                <a:cubicBezTo>
                  <a:pt x="62874" y="9663"/>
                  <a:pt x="62928" y="9690"/>
                  <a:pt x="62982" y="9690"/>
                </a:cubicBezTo>
                <a:cubicBezTo>
                  <a:pt x="63009" y="9690"/>
                  <a:pt x="63063" y="9663"/>
                  <a:pt x="63118" y="9663"/>
                </a:cubicBezTo>
                <a:cubicBezTo>
                  <a:pt x="63172" y="9582"/>
                  <a:pt x="63172" y="9446"/>
                  <a:pt x="63118" y="9392"/>
                </a:cubicBezTo>
                <a:cubicBezTo>
                  <a:pt x="62874" y="9121"/>
                  <a:pt x="62602" y="8850"/>
                  <a:pt x="62331" y="8578"/>
                </a:cubicBezTo>
                <a:cubicBezTo>
                  <a:pt x="62290" y="8538"/>
                  <a:pt x="62236" y="8517"/>
                  <a:pt x="62185" y="8517"/>
                </a:cubicBezTo>
                <a:close/>
                <a:moveTo>
                  <a:pt x="63680" y="10123"/>
                </a:moveTo>
                <a:cubicBezTo>
                  <a:pt x="63643" y="10123"/>
                  <a:pt x="63608" y="10132"/>
                  <a:pt x="63579" y="10151"/>
                </a:cubicBezTo>
                <a:cubicBezTo>
                  <a:pt x="63525" y="10233"/>
                  <a:pt x="63470" y="10368"/>
                  <a:pt x="63552" y="10423"/>
                </a:cubicBezTo>
                <a:cubicBezTo>
                  <a:pt x="63742" y="10721"/>
                  <a:pt x="63986" y="11047"/>
                  <a:pt x="64148" y="11345"/>
                </a:cubicBezTo>
                <a:cubicBezTo>
                  <a:pt x="64203" y="11426"/>
                  <a:pt x="64257" y="11453"/>
                  <a:pt x="64338" y="11453"/>
                </a:cubicBezTo>
                <a:cubicBezTo>
                  <a:pt x="64365" y="11453"/>
                  <a:pt x="64393" y="11426"/>
                  <a:pt x="64420" y="11372"/>
                </a:cubicBezTo>
                <a:cubicBezTo>
                  <a:pt x="64528" y="11318"/>
                  <a:pt x="64555" y="11209"/>
                  <a:pt x="64501" y="11101"/>
                </a:cubicBezTo>
                <a:cubicBezTo>
                  <a:pt x="64284" y="10802"/>
                  <a:pt x="64094" y="10504"/>
                  <a:pt x="63850" y="10206"/>
                </a:cubicBezTo>
                <a:cubicBezTo>
                  <a:pt x="63815" y="10153"/>
                  <a:pt x="63746" y="10123"/>
                  <a:pt x="63680" y="101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3" name="Google Shape;693;p46"/>
          <p:cNvSpPr/>
          <p:nvPr/>
        </p:nvSpPr>
        <p:spPr>
          <a:xfrm rot="4501390">
            <a:off x="8421165" y="2114932"/>
            <a:ext cx="146269" cy="1462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702;p47"/>
          <p:cNvSpPr txBox="1">
            <a:spLocks noGrp="1"/>
          </p:cNvSpPr>
          <p:nvPr>
            <p:ph type="title"/>
          </p:nvPr>
        </p:nvSpPr>
        <p:spPr>
          <a:xfrm>
            <a:off x="0" y="1605280"/>
            <a:ext cx="4839335" cy="2087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II. Vocabulary</a:t>
            </a:r>
            <a:endParaRPr sz="4800" dirty="0"/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9"/>
          <p:cNvSpPr txBox="1"/>
          <p:nvPr/>
        </p:nvSpPr>
        <p:spPr>
          <a:xfrm>
            <a:off x="115570" y="548640"/>
            <a:ext cx="8785225" cy="4892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 is ______ gardening in her free time.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		     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into 		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Mai is interested ______ building websites for her friends.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of 		     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with 		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endParaRPr lang="en-US" sz="24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Minh is not fond of ______ puzzles because he thinks it takes a lot of time.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making 	     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doing 		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building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I’m not keen on ______ our class photos to the forum.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uploading 	     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surfing 		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messaging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While I was ______ some websites, I saw an advertisement about a resort.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creating 	     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browsing 	</a:t>
            </a:r>
            <a:r>
              <a:rPr lang="en-US" sz="24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uploading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330" y="71120"/>
            <a:ext cx="8419465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I. Circle the correct answer A, B, or C to complete each sentence. (Ex2/P38)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9"/>
          <p:cNvSpPr txBox="1"/>
          <p:nvPr/>
        </p:nvSpPr>
        <p:spPr>
          <a:xfrm>
            <a:off x="115503" y="548381"/>
            <a:ext cx="6209886" cy="4507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Mi is ______ gardening in her free time.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in 	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into 	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Mai is interested ______ building websites for her friends.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of 	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with 	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7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Minh is not fond of ______ puzzles because he thinks it takes a lot of time.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making 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doing 	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building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I’m not keen on ______ our class photos to the forum.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uploading 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surfing 	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messaging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7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While I was ______ some websites, I saw an advertisement about a resort.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creating 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browsing 	</a:t>
            </a:r>
            <a:r>
              <a:rPr lang="en-US" sz="17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uploading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330" y="71120"/>
            <a:ext cx="8419465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I. Circle the correct answer A, B, or C to complete each sentence. (Ex2/P38)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87427" y="548381"/>
            <a:ext cx="2541070" cy="44935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be into something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 like and be interested in something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interested in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wanting to give your attention to something and discover more about it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doing puzzles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uploading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đăng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tải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surfing: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messaging: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nhắn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creating: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browsing</a:t>
            </a:r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duyệt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uploading: đăng tải</a:t>
            </a:r>
            <a:endParaRPr lang="en-US" sz="16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892717" y="4366056"/>
            <a:ext cx="416592" cy="48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892717" y="777444"/>
            <a:ext cx="416592" cy="48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702266" y="1537840"/>
            <a:ext cx="416592" cy="48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892717" y="2571750"/>
            <a:ext cx="416592" cy="48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3916" y="3349369"/>
            <a:ext cx="416592" cy="485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Rectangle 308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087" name="Freeform: Shape 308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931412" y="-190252"/>
            <a:ext cx="1028046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089" name="Rectangle 308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644548" y="316610"/>
            <a:ext cx="363020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91" name="Rectangle 309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792458" y="491355"/>
            <a:ext cx="386703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93" name="Freeform: Shape 309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6406112" y="0"/>
            <a:ext cx="1594889" cy="111062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dirty="0"/>
          </a:p>
        </p:txBody>
      </p:sp>
      <p:sp>
        <p:nvSpPr>
          <p:cNvPr id="3095" name="Isosceles Triangle 309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629694" y="4586626"/>
            <a:ext cx="840663" cy="556874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97" name="Isosceles Triangle 309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420295" y="4839857"/>
            <a:ext cx="458383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74" name="WordArt 5"/>
          <p:cNvSpPr>
            <a:spLocks noTextEdit="1"/>
          </p:cNvSpPr>
          <p:nvPr/>
        </p:nvSpPr>
        <p:spPr>
          <a:xfrm>
            <a:off x="2655534" y="1196012"/>
            <a:ext cx="4175017" cy="3945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20000"/>
          </a:bodyPr>
          <a:lstStyle/>
          <a:p>
            <a:pPr algn="ctr" defTabSz="814070">
              <a:spcAft>
                <a:spcPts val="600"/>
              </a:spcAft>
            </a:pPr>
            <a:r>
              <a:rPr lang="en-US" sz="1870" kern="12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+mn-ea"/>
                <a:cs typeface="+mn-cs"/>
              </a:rPr>
              <a:t>Jumbled words</a:t>
            </a:r>
            <a:endParaRPr lang="en-US" sz="21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3075" name="Text Box 18"/>
          <p:cNvSpPr txBox="1"/>
          <p:nvPr/>
        </p:nvSpPr>
        <p:spPr>
          <a:xfrm>
            <a:off x="1854200" y="2626995"/>
            <a:ext cx="2481580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latin typeface="Tahoma" panose="020B0604030504040204" pitchFamily="34" charset="0"/>
                <a:ea typeface="Tahoma" panose="020B0604030504040204" pitchFamily="34" charset="0"/>
              </a:rPr>
              <a:t>3. hoblespita</a:t>
            </a:r>
            <a:endParaRPr lang="en-US" altLang="en-US" sz="2700"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076" name="Text Box 18"/>
          <p:cNvSpPr txBox="1"/>
          <p:nvPr/>
        </p:nvSpPr>
        <p:spPr>
          <a:xfrm>
            <a:off x="1853929" y="3077041"/>
            <a:ext cx="2349507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latin typeface="Tahoma" panose="020B0604030504040204" pitchFamily="34" charset="0"/>
                <a:ea typeface="Tahoma" panose="020B0604030504040204" pitchFamily="34" charset="0"/>
              </a:rPr>
              <a:t>4. preursse</a:t>
            </a:r>
            <a:endParaRPr lang="en-US" altLang="en-US" sz="2700"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077" name="Text Box 18"/>
          <p:cNvSpPr txBox="1"/>
          <p:nvPr/>
        </p:nvSpPr>
        <p:spPr>
          <a:xfrm>
            <a:off x="1838018" y="1745300"/>
            <a:ext cx="2126756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latin typeface="Tahoma" panose="020B0604030504040204" pitchFamily="34" charset="0"/>
                <a:ea typeface="Tahoma" panose="020B0604030504040204" pitchFamily="34" charset="0"/>
              </a:rPr>
              <a:t>1. byllu</a:t>
            </a:r>
            <a:endParaRPr lang="en-US" altLang="en-US" sz="2700"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078" name="Text Box 18"/>
          <p:cNvSpPr txBox="1"/>
          <p:nvPr/>
        </p:nvSpPr>
        <p:spPr>
          <a:xfrm>
            <a:off x="1822107" y="2176484"/>
            <a:ext cx="2545742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latin typeface="Tahoma" panose="020B0604030504040204" pitchFamily="34" charset="0"/>
                <a:ea typeface="Tahoma" panose="020B0604030504040204" pitchFamily="34" charset="0"/>
              </a:rPr>
              <a:t>2. tainred</a:t>
            </a:r>
            <a:endParaRPr lang="en-US" altLang="en-US" sz="2700"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080" name="Text Box 18"/>
          <p:cNvSpPr txBox="1"/>
          <p:nvPr/>
        </p:nvSpPr>
        <p:spPr>
          <a:xfrm>
            <a:off x="1853929" y="3556889"/>
            <a:ext cx="2126756" cy="4616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405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cusfo</a:t>
            </a:r>
            <a:endParaRPr lang="en-US" altLang="en-US" sz="2700" b="1" dirty="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8" name="Text Box 18"/>
          <p:cNvSpPr txBox="1"/>
          <p:nvPr/>
        </p:nvSpPr>
        <p:spPr>
          <a:xfrm>
            <a:off x="5049438" y="2651008"/>
            <a:ext cx="2110844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hospitable</a:t>
            </a:r>
            <a:endParaRPr lang="en-US" altLang="en-US" sz="27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29" name="Text Box 18"/>
          <p:cNvSpPr txBox="1"/>
          <p:nvPr/>
        </p:nvSpPr>
        <p:spPr>
          <a:xfrm>
            <a:off x="5079292" y="3114427"/>
            <a:ext cx="212675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pressure</a:t>
            </a:r>
            <a:endParaRPr lang="en-US" altLang="en-US" sz="27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0" name="Text Box 18"/>
          <p:cNvSpPr txBox="1"/>
          <p:nvPr/>
        </p:nvSpPr>
        <p:spPr>
          <a:xfrm>
            <a:off x="5069214" y="1743920"/>
            <a:ext cx="212675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bully</a:t>
            </a:r>
            <a:endParaRPr lang="en-US" altLang="en-US" sz="27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1" name="Text Box 18"/>
          <p:cNvSpPr txBox="1"/>
          <p:nvPr/>
        </p:nvSpPr>
        <p:spPr>
          <a:xfrm>
            <a:off x="5079292" y="2182983"/>
            <a:ext cx="2610446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trained</a:t>
            </a:r>
            <a:endParaRPr lang="en-US" altLang="en-US" sz="27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33" name="Text Box 18"/>
          <p:cNvSpPr txBox="1"/>
          <p:nvPr/>
        </p:nvSpPr>
        <p:spPr>
          <a:xfrm>
            <a:off x="5098689" y="3592045"/>
            <a:ext cx="212675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4070" eaLnBrk="1" hangingPunct="1">
              <a:spcBef>
                <a:spcPct val="50000"/>
              </a:spcBef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focus</a:t>
            </a:r>
            <a:endParaRPr lang="en-US" altLang="en-US" sz="27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56103" y="1959778"/>
            <a:ext cx="6725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/>
          <p:cNvCxnSpPr/>
          <p:nvPr/>
        </p:nvCxnSpPr>
        <p:spPr>
          <a:xfrm>
            <a:off x="4356102" y="2464026"/>
            <a:ext cx="6725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4356104" y="2897474"/>
            <a:ext cx="6725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382396" y="3352105"/>
            <a:ext cx="6725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367849" y="3846489"/>
            <a:ext cx="6725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2 phút đếm ngược nhạc sôi động  two minutes countdown with mus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50025" y="41191"/>
            <a:ext cx="1944511" cy="1093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80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5585" y="109220"/>
            <a:ext cx="8719820" cy="3987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Complete the sentences with the words from the box. (Ex3/P38)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896" y="484876"/>
            <a:ext cx="7529830" cy="5219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bully	   trained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hospitable	   pressure	focus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800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chemeClr val="tx2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585" y="1007110"/>
            <a:ext cx="8562975" cy="4184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People in my village are very ________ to all visitors.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Parents in our village don’t put much _______ on their children to do well at school.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In my school, we can ____ on study and play, and do not have to worry about bullies.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The best ______ player in our chess club will not be able to join the competition.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If a boy uses his strength to frighten weaker peers, he is a ____.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vi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4881" y="109247"/>
            <a:ext cx="7214235" cy="7067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2. Complete the sentences with the words from the box. (Ex3/P38)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711" y="485511"/>
            <a:ext cx="7449185" cy="5219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bully   trained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hospitable	pressure	focus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95" y="1007745"/>
            <a:ext cx="8747125" cy="378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1. People in my village are very ________ to all visitors.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2. Parents in our village don’t put much _______ on their children to do well at school.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3. In my school, we can ____ on study and play, and do not have to worry about bullies.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4. The best ______ player in our chess club will not be able to join the competition.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5. If a boy uses his strength to frighten weaker peers, he is a ____.</a:t>
            </a:r>
            <a:endParaRPr lang="vi-VN" sz="25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8800" y="4275455"/>
            <a:ext cx="740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bully</a:t>
            </a:r>
            <a:endParaRPr lang="en-US" sz="2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4251" y="1066165"/>
            <a:ext cx="12960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hospitable</a:t>
            </a:r>
            <a:endParaRPr lang="en-US" sz="2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5351" y="1604010"/>
            <a:ext cx="10947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endParaRPr lang="en-US" sz="2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4700" y="2508758"/>
            <a:ext cx="7442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  <a:endParaRPr lang="en-US" sz="2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1566" y="3410585"/>
            <a:ext cx="9493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trained</a:t>
            </a:r>
            <a:endParaRPr lang="en-US" sz="2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300+ Two People Running Illustrations, Royalty-Free Vector Graphics &amp; Clip  Art - iStock | Two people running together, Two people running stairs, Two  people running profil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3" b="15630"/>
          <a:stretch>
            <a:fillRect/>
          </a:stretch>
        </p:blipFill>
        <p:spPr bwMode="auto">
          <a:xfrm>
            <a:off x="4905215" y="392766"/>
            <a:ext cx="4026188" cy="272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5895" y="1231322"/>
            <a:ext cx="46831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trick Hand" panose="00000500000000000000" pitchFamily="2" charset="0"/>
              </a:rPr>
              <a:t>The girl runs faster than the boy.  </a:t>
            </a:r>
            <a:endParaRPr lang="en-US" sz="2000" dirty="0">
              <a:latin typeface="Patrick Hand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70" y="1231322"/>
            <a:ext cx="46767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trick Hand" panose="00000500000000000000" pitchFamily="2" charset="0"/>
              </a:rPr>
              <a:t>The girl </a:t>
            </a:r>
            <a:r>
              <a:rPr lang="en-US" sz="2000" b="1" dirty="0">
                <a:solidFill>
                  <a:srgbClr val="FF0000"/>
                </a:solidFill>
                <a:latin typeface="Patrick Hand" panose="00000500000000000000" pitchFamily="2" charset="0"/>
              </a:rPr>
              <a:t>runs fast</a:t>
            </a:r>
            <a:r>
              <a:rPr lang="en-US" sz="20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er</a:t>
            </a:r>
            <a:r>
              <a:rPr lang="en-US" sz="2000" b="1" dirty="0">
                <a:solidFill>
                  <a:srgbClr val="FF0000"/>
                </a:solidFill>
                <a:latin typeface="Patrick Hand" panose="00000500000000000000" pitchFamily="2" charset="0"/>
              </a:rPr>
              <a:t> </a:t>
            </a:r>
            <a:r>
              <a:rPr lang="en-US" sz="2000" dirty="0">
                <a:latin typeface="Patrick Hand" panose="00000500000000000000" pitchFamily="2" charset="0"/>
              </a:rPr>
              <a:t>than the boy.  </a:t>
            </a:r>
            <a:endParaRPr lang="en-US" sz="2000" dirty="0">
              <a:latin typeface="Patrick Hand" panose="000005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25844" y="1666068"/>
            <a:ext cx="5424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72898" y="1666068"/>
            <a:ext cx="77879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Right 16"/>
          <p:cNvSpPr/>
          <p:nvPr/>
        </p:nvSpPr>
        <p:spPr>
          <a:xfrm>
            <a:off x="3030158" y="3670697"/>
            <a:ext cx="2180405" cy="19078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27313" y="3272105"/>
            <a:ext cx="25025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Patrick Hand" panose="00000500000000000000" pitchFamily="2" charset="0"/>
              </a:rPr>
              <a:t>comparative form</a:t>
            </a:r>
            <a:endParaRPr lang="en-US" sz="20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5596890" y="3502660"/>
            <a:ext cx="3257550" cy="5930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short adv + </a:t>
            </a:r>
            <a:r>
              <a:rPr lang="en-US" sz="32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er</a:t>
            </a:r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2625" y="3502721"/>
            <a:ext cx="2129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Patrick Hand" panose="00000500000000000000" pitchFamily="2" charset="0"/>
              </a:rPr>
              <a:t>short adv</a:t>
            </a:r>
            <a:endParaRPr lang="en-US" sz="32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1" name="Arrow: Right 20"/>
          <p:cNvSpPr/>
          <p:nvPr/>
        </p:nvSpPr>
        <p:spPr>
          <a:xfrm rot="2354551">
            <a:off x="7400503" y="218411"/>
            <a:ext cx="628823" cy="348712"/>
          </a:xfrm>
          <a:prstGeom prst="rightArrow">
            <a:avLst>
              <a:gd name="adj1" fmla="val 50000"/>
              <a:gd name="adj2" fmla="val 497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 bldLvl="0" animBg="1"/>
      <p:bldP spid="18" grpId="0"/>
      <p:bldP spid="19" grpId="0" bldLvl="0" animBg="1"/>
      <p:bldP spid="19" grpId="1" bldLvl="0" animBg="1"/>
      <p:bldP spid="20" grpId="0"/>
      <p:bldP spid="2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300+ Two People Running Illustrations, Royalty-Free Vector Graphics &amp; Clip  Art - iStock | Two people running together, Two people running stairs, Two  people running profil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16723" r="3715" b="15630"/>
          <a:stretch>
            <a:fillRect/>
          </a:stretch>
        </p:blipFill>
        <p:spPr bwMode="auto">
          <a:xfrm>
            <a:off x="5272306" y="475357"/>
            <a:ext cx="3584975" cy="26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9307" y="1126762"/>
            <a:ext cx="54883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trick Hand" panose="00000500000000000000" pitchFamily="2" charset="0"/>
              </a:rPr>
              <a:t>The boy runs more slowly than the girl.  </a:t>
            </a:r>
            <a:endParaRPr lang="en-US" sz="2000" dirty="0">
              <a:latin typeface="Patrick Hand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3441" y="1125757"/>
            <a:ext cx="54749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trick Hand" panose="00000500000000000000" pitchFamily="2" charset="0"/>
              </a:rPr>
              <a:t>The boy </a:t>
            </a:r>
            <a:r>
              <a:rPr lang="en-US" sz="2000" b="1" dirty="0">
                <a:solidFill>
                  <a:srgbClr val="FF0000"/>
                </a:solidFill>
                <a:latin typeface="Patrick Hand" panose="00000500000000000000" pitchFamily="2" charset="0"/>
              </a:rPr>
              <a:t>runs </a:t>
            </a:r>
            <a:r>
              <a:rPr lang="en-US" sz="20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more</a:t>
            </a:r>
            <a:r>
              <a:rPr lang="en-US" sz="2000" b="1" dirty="0">
                <a:solidFill>
                  <a:srgbClr val="FF0000"/>
                </a:solidFill>
                <a:latin typeface="Patrick Hand" panose="00000500000000000000" pitchFamily="2" charset="0"/>
              </a:rPr>
              <a:t> slowly </a:t>
            </a:r>
            <a:r>
              <a:rPr lang="en-US" sz="2000" dirty="0">
                <a:latin typeface="Patrick Hand" panose="00000500000000000000" pitchFamily="2" charset="0"/>
              </a:rPr>
              <a:t>than the girl.  </a:t>
            </a:r>
            <a:endParaRPr lang="en-US" sz="2000" dirty="0">
              <a:latin typeface="Patrick Hand" panose="000005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85284" y="1560872"/>
            <a:ext cx="5424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4589" y="1559981"/>
            <a:ext cx="158215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Right 16"/>
          <p:cNvSpPr/>
          <p:nvPr/>
        </p:nvSpPr>
        <p:spPr>
          <a:xfrm>
            <a:off x="3030158" y="3670697"/>
            <a:ext cx="2180405" cy="19078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625053" y="3209240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Patrick Hand" panose="00000500000000000000" pitchFamily="2" charset="0"/>
              </a:rPr>
              <a:t>comparative form</a:t>
            </a:r>
            <a:endParaRPr lang="en-US" sz="24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5596890" y="3502660"/>
            <a:ext cx="3347085" cy="5930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atrick Hand" panose="00000500000000000000" pitchFamily="2" charset="0"/>
              </a:rPr>
              <a:t>more</a:t>
            </a:r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</a:rPr>
              <a:t> + long adv</a:t>
            </a:r>
            <a:endParaRPr lang="en-US" sz="2800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650" y="3502660"/>
            <a:ext cx="2218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Patrick Hand" panose="00000500000000000000" pitchFamily="2" charset="0"/>
              </a:rPr>
              <a:t>long adv</a:t>
            </a:r>
            <a:endParaRPr lang="en-US" sz="3200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" name="Arrow: Right 1"/>
          <p:cNvSpPr/>
          <p:nvPr/>
        </p:nvSpPr>
        <p:spPr>
          <a:xfrm rot="2354551">
            <a:off x="5361310" y="554065"/>
            <a:ext cx="628823" cy="348712"/>
          </a:xfrm>
          <a:prstGeom prst="rightArrow">
            <a:avLst>
              <a:gd name="adj1" fmla="val 50000"/>
              <a:gd name="adj2" fmla="val 497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 bldLvl="0" animBg="1"/>
      <p:bldP spid="18" grpId="0"/>
      <p:bldP spid="19" grpId="0" bldLvl="0" animBg="1"/>
      <p:bldP spid="19" grpId="1" bldLvl="0" animBg="1"/>
      <p:bldP spid="20" grpId="0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52"/>
          <p:cNvPicPr preferRelativeResize="0"/>
          <p:nvPr/>
        </p:nvPicPr>
        <p:blipFill rotWithShape="1">
          <a:blip r:embed="rId1"/>
          <a:srcRect l="40701" r="2979"/>
          <a:stretch>
            <a:fillRect/>
          </a:stretch>
        </p:blipFill>
        <p:spPr>
          <a:xfrm rot="12">
            <a:off x="4799574" y="15"/>
            <a:ext cx="4344431" cy="51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52"/>
          <p:cNvSpPr/>
          <p:nvPr/>
        </p:nvSpPr>
        <p:spPr>
          <a:xfrm>
            <a:off x="4240842" y="944656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702;p47"/>
          <p:cNvSpPr txBox="1">
            <a:spLocks noGrp="1"/>
          </p:cNvSpPr>
          <p:nvPr>
            <p:ph type="title"/>
          </p:nvPr>
        </p:nvSpPr>
        <p:spPr>
          <a:xfrm>
            <a:off x="354100" y="190015"/>
            <a:ext cx="4359000" cy="2087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III. GRAMMAR</a:t>
            </a:r>
            <a:endParaRPr sz="4800" dirty="0"/>
          </a:p>
        </p:txBody>
      </p: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Khi tiết học dự giờ cho các bé chào bằng tiếng anh sẽ như thế nào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08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9"/>
          <p:cNvSpPr txBox="1"/>
          <p:nvPr/>
        </p:nvSpPr>
        <p:spPr>
          <a:xfrm>
            <a:off x="0" y="548640"/>
            <a:ext cx="9143365" cy="4163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marL="0" indent="0" eaLnBrk="1" fontAlgn="auto" latinLnBrk="0" hangingPunct="1"/>
            <a:r>
              <a:rPr lang="en-US" sz="20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Mai dislikes ______ her pictures to Facebook. She prefers not to show them to others.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/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upload 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uploading	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upload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/>
            <a:r>
              <a:rPr lang="en-US" sz="20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 enjoy ______ photos of different types of scenery, so we took a camera with us.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/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taking 	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to take	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take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/>
            <a:r>
              <a:rPr lang="en-US" sz="20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She did the puzzles ______ than I did, so I won the competition.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/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slowly 	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slower	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more slowly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/>
            <a:r>
              <a:rPr lang="en-US" sz="20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Tom worked ______ than Mi; therefore, he got better results in the exams.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/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hardly 	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harder	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more hard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/>
            <a:r>
              <a:rPr lang="en-US" sz="20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Now they all chat with each other ______ than before because they have smartphones.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/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more frequently 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frequent		</a:t>
            </a:r>
            <a:r>
              <a:rPr lang="en-US" sz="2000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frequently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0275" y="101600"/>
            <a:ext cx="7166610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Choose the correct answer A, B, or C. (Ex4/P38)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9"/>
          <p:cNvSpPr txBox="1"/>
          <p:nvPr/>
        </p:nvSpPr>
        <p:spPr>
          <a:xfrm>
            <a:off x="128203" y="527426"/>
            <a:ext cx="6209886" cy="39693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Mai dislikes ______ her pictures to Facebook. She prefers not to show them to others.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upload 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uploading	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upload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enjoy ______ photos of different types of scenery, so we took a camera with us.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taking 	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 take	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take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She did the puzzles ______ than I did, so I won the competition.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slowly 	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slower	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more slowly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Tom worked ______ than Mi; therefore, he got better results in the exams.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hardly 	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harder	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more hard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Now they all chat with each other ______ than before because they have smartphones.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more frequently 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frequent		</a:t>
            </a:r>
            <a:r>
              <a:rPr lang="en-US" b="1" dirty="0">
                <a:solidFill>
                  <a:srgbClr val="5DD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frequently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725" y="101600"/>
            <a:ext cx="6409690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1. Choose the correct answer A, B, or C. (Ex4/P38)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87427" y="548381"/>
            <a:ext cx="2541070" cy="45951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dislike doing something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 think something is unpleasant and not like them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enjoy doing something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 get pleasure from something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slowly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“did”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more … than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hard ➝ harder</a:t>
            </a:r>
            <a:endParaRPr lang="en-US" dirty="0">
              <a:solidFill>
                <a:sysClr val="windowText" lastClr="00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more … than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949361" y="969294"/>
            <a:ext cx="288000" cy="33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8270" y="1802765"/>
            <a:ext cx="331470" cy="4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772450" y="2454446"/>
            <a:ext cx="288000" cy="33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943650" y="3103154"/>
            <a:ext cx="288000" cy="33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5607" y="3980276"/>
            <a:ext cx="288000" cy="335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0256" y1="36286" x2="14615" y2="59429"/>
                        <a14:foregroundMark x1="27500" y1="30714" x2="6923" y2="68143"/>
                        <a14:foregroundMark x1="29551" y1="27429" x2="55769" y2="18286"/>
                        <a14:foregroundMark x1="60321" y1="20143" x2="83590" y2="46000"/>
                        <a14:foregroundMark x1="85833" y1="52429" x2="91474" y2="69143"/>
                        <a14:foregroundMark x1="77308" y1="35286" x2="80449" y2="44571"/>
                        <a14:foregroundMark x1="43269" y1="17286" x2="48077" y2="16429"/>
                        <a14:foregroundMark x1="88333" y1="58000" x2="88333" y2="5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5552" y="2960914"/>
            <a:ext cx="4600033" cy="20641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85918" y="3762139"/>
            <a:ext cx="679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vì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Manrop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97656" y="3166049"/>
            <a:ext cx="679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và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Manrop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0811" y="2699608"/>
            <a:ext cx="170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và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không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Manrop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1839" y="2527488"/>
            <a:ext cx="130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nhưng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Manrop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32759" y="2701377"/>
            <a:ext cx="130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hoặc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Manrop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3585" y="3163726"/>
            <a:ext cx="130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nhưng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Manrope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5852" y="3762139"/>
            <a:ext cx="163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thế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Manrope" charset="0"/>
              </a:rPr>
              <a:t>nên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Manrope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2560" y="339725"/>
            <a:ext cx="8753475" cy="15843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We </a:t>
            </a:r>
            <a:r>
              <a:rPr lang="en-US" sz="3200" dirty="0" smtClean="0">
                <a:solidFill>
                  <a:schemeClr val="tx1"/>
                </a:solidFill>
              </a:rPr>
              <a:t>can use </a:t>
            </a:r>
            <a:r>
              <a:rPr lang="en-US" sz="3200" dirty="0">
                <a:solidFill>
                  <a:schemeClr val="tx1"/>
                </a:solidFill>
              </a:rPr>
              <a:t>a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coordinating conjunction: for, and, but, or,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to join in independent clauses.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9471" y="447013"/>
            <a:ext cx="7546755" cy="8506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 </a:t>
            </a:r>
            <a:r>
              <a:rPr lang="en-US" sz="2400" dirty="0" smtClean="0">
                <a:solidFill>
                  <a:schemeClr val="tx1"/>
                </a:solidFill>
              </a:rPr>
              <a:t>can use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 conjunctive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adverb: however,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therefore,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otherwise </a:t>
            </a:r>
            <a:r>
              <a:rPr lang="en-US" sz="2400" dirty="0" smtClean="0">
                <a:solidFill>
                  <a:schemeClr val="tx1"/>
                </a:solidFill>
              </a:rPr>
              <a:t>to join in independent clauses.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59936" y="1936383"/>
            <a:ext cx="429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…; </a:t>
            </a:r>
            <a:r>
              <a:rPr lang="en-US" sz="2400" b="1" dirty="0" smtClean="0">
                <a:solidFill>
                  <a:schemeClr val="accent1"/>
                </a:solidFill>
                <a:latin typeface="Manrope" charset="0"/>
              </a:rPr>
              <a:t>therefore</a:t>
            </a:r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,…:  </a:t>
            </a:r>
            <a:r>
              <a:rPr lang="en-US" sz="2400" dirty="0" err="1" smtClean="0">
                <a:solidFill>
                  <a:schemeClr val="tx1"/>
                </a:solidFill>
                <a:latin typeface="Manrope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Manrope" charset="0"/>
              </a:rPr>
              <a:t>nên</a:t>
            </a:r>
            <a:endParaRPr lang="en-US" sz="2400" dirty="0">
              <a:solidFill>
                <a:schemeClr val="tx1"/>
              </a:solidFill>
              <a:latin typeface="Manrope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15486" y="2572056"/>
            <a:ext cx="429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…; </a:t>
            </a:r>
            <a:r>
              <a:rPr lang="en-US" sz="2400" b="1" dirty="0" smtClean="0">
                <a:solidFill>
                  <a:schemeClr val="accent1"/>
                </a:solidFill>
                <a:latin typeface="Manrope" charset="0"/>
              </a:rPr>
              <a:t>however</a:t>
            </a:r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,…:  </a:t>
            </a:r>
            <a:r>
              <a:rPr lang="en-US" sz="2400" dirty="0" err="1" smtClean="0">
                <a:solidFill>
                  <a:schemeClr val="tx1"/>
                </a:solidFill>
                <a:latin typeface="Manrope" charset="0"/>
              </a:rPr>
              <a:t>tuy</a:t>
            </a:r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Manrope" charset="0"/>
              </a:rPr>
              <a:t>nhiên</a:t>
            </a:r>
            <a:endParaRPr lang="en-US" sz="2400" dirty="0">
              <a:solidFill>
                <a:schemeClr val="tx1"/>
              </a:solidFill>
              <a:latin typeface="Manrope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52620" y="3207840"/>
            <a:ext cx="502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…; </a:t>
            </a:r>
            <a:r>
              <a:rPr lang="en-US" sz="2400" b="1" dirty="0" smtClean="0">
                <a:solidFill>
                  <a:schemeClr val="accent1"/>
                </a:solidFill>
                <a:latin typeface="Manrope" charset="0"/>
              </a:rPr>
              <a:t>otherwise</a:t>
            </a:r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,…:  </a:t>
            </a:r>
            <a:r>
              <a:rPr lang="en-US" sz="2400" dirty="0" err="1" smtClean="0">
                <a:solidFill>
                  <a:schemeClr val="tx1"/>
                </a:solidFill>
                <a:latin typeface="Manrope" charset="0"/>
              </a:rPr>
              <a:t>nếu</a:t>
            </a:r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Manrope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Manrop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Manrope" charset="0"/>
              </a:rPr>
              <a:t>thì</a:t>
            </a:r>
            <a:endParaRPr lang="en-US" sz="2400" dirty="0">
              <a:solidFill>
                <a:schemeClr val="tx1"/>
              </a:solidFill>
              <a:latin typeface="Manrop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6" grpId="0"/>
      <p:bldP spid="5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73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69" name="Google Shape;1769;p73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0" name="Google Shape;1770;p73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1" name="Google Shape;1771;p73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2" name="Google Shape;1772;p73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3" name="Google Shape;1773;p73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4" name="Google Shape;1774;p73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5" name="Google Shape;1775;p73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TextBox 5"/>
          <p:cNvSpPr txBox="1"/>
          <p:nvPr/>
        </p:nvSpPr>
        <p:spPr>
          <a:xfrm>
            <a:off x="949325" y="109220"/>
            <a:ext cx="7261860" cy="3987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Underline the correct bold word in each sentence. (Ex5/P38)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952" y="604471"/>
            <a:ext cx="8656094" cy="378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 eaLnBrk="1" fontAlgn="auto" latinLnBrk="0" hangingPunct="1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Minh is interested in painting, so / but yesterday he decided to join the arts and crafts club.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Life in the city seems to be more comfortable, otherwise / but I prefer life in the countryside.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She tries to focus more on her studies; therefore / otherwise, she won’t pass her exams.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During harvest time, farmers have to get up earlier, and / so they have to work harder.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Parents now have higher expectations of their children; therefore / so, children are under more pressure than before.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73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69" name="Google Shape;1769;p73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0" name="Google Shape;1770;p73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1" name="Google Shape;1771;p73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2" name="Google Shape;1772;p73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3" name="Google Shape;1773;p73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4" name="Google Shape;1774;p73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5" name="Google Shape;1775;p73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chemeClr val="dk1">
              <a:alpha val="392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TextBox 5"/>
          <p:cNvSpPr txBox="1"/>
          <p:nvPr/>
        </p:nvSpPr>
        <p:spPr>
          <a:xfrm>
            <a:off x="949325" y="109220"/>
            <a:ext cx="7261860" cy="39878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Underline the correct bold word in each sentence. (Ex5/P38)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952" y="604471"/>
            <a:ext cx="8656094" cy="3610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1. Minh is interested in painting, so / but yesterday he decided to join the arts and crafts club.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2. Life in the city seems to be more comfortable, otherwise / but I prefer life in the countryside.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3. She tries to focus more on her studies; therefore / otherwise, she won’t pass her exams.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4. During harvest time, farmers have to get up earlier, and / so they have to work harder.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5. Parents now have higher expectations of their children; therefore / so, children are under more pressure than before.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32385" y="1923691"/>
            <a:ext cx="102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otherwise</a:t>
            </a:r>
            <a:endParaRPr lang="en-US" sz="1600" u="sng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5902" y="2544793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endParaRPr lang="en-US" sz="1600" u="sng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3706" y="3191774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therefore</a:t>
            </a:r>
            <a:endParaRPr lang="en-US" sz="1600" u="sng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8861" y="655607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endParaRPr lang="en-US" sz="1600" u="sng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87315" y="1290665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endParaRPr lang="en-US" sz="1600" u="sng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-103584"/>
            <a:ext cx="7143750" cy="53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042" y="1689983"/>
            <a:ext cx="6669958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700" b="1" dirty="0"/>
              <a:t>-</a:t>
            </a:r>
            <a:r>
              <a:rPr lang="en-US" sz="2700" b="1" dirty="0"/>
              <a:t> Do exercise in workbook.</a:t>
            </a:r>
            <a:endParaRPr lang="en-US" sz="2700" b="1" dirty="0"/>
          </a:p>
          <a:p>
            <a:r>
              <a:rPr lang="en-US" sz="2700" b="1" dirty="0"/>
              <a:t>- Prepare for the next lesson: Review (SKILLS).</a:t>
            </a:r>
            <a:endParaRPr lang="en-GB" sz="2700" b="1" dirty="0"/>
          </a:p>
        </p:txBody>
      </p:sp>
      <p:sp>
        <p:nvSpPr>
          <p:cNvPr id="4" name="Rectangle 3"/>
          <p:cNvSpPr/>
          <p:nvPr/>
        </p:nvSpPr>
        <p:spPr>
          <a:xfrm>
            <a:off x="2286000" y="285752"/>
            <a:ext cx="4457700" cy="759460"/>
          </a:xfrm>
          <a:prstGeom prst="rect">
            <a:avLst/>
          </a:prstGeom>
          <a:noFill/>
        </p:spPr>
        <p:txBody>
          <a:bodyPr lIns="68570" tIns="34285" rIns="68570" bIns="34285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homework</a:t>
            </a:r>
            <a:endParaRPr kumimoji="0" lang="en-US" sz="4500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97" y="2961494"/>
            <a:ext cx="2441306" cy="156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53"/>
          <p:cNvSpPr/>
          <p:nvPr/>
        </p:nvSpPr>
        <p:spPr>
          <a:xfrm>
            <a:off x="518722" y="635075"/>
            <a:ext cx="3835500" cy="38733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5" name="Google Shape;865;p53"/>
          <p:cNvSpPr/>
          <p:nvPr/>
        </p:nvSpPr>
        <p:spPr>
          <a:xfrm>
            <a:off x="3555267" y="35656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6" name="Google Shape;866;p53"/>
          <p:cNvSpPr/>
          <p:nvPr/>
        </p:nvSpPr>
        <p:spPr>
          <a:xfrm>
            <a:off x="447249" y="8069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7" name="Google Shape;867;p53"/>
          <p:cNvSpPr txBox="1">
            <a:spLocks noGrp="1"/>
          </p:cNvSpPr>
          <p:nvPr>
            <p:ph type="title"/>
          </p:nvPr>
        </p:nvSpPr>
        <p:spPr>
          <a:xfrm>
            <a:off x="255025" y="1230732"/>
            <a:ext cx="43629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dirty="0"/>
              <a:t>Thank you</a:t>
            </a:r>
            <a:br>
              <a:rPr lang="en-US" dirty="0"/>
            </a:br>
            <a:r>
              <a:rPr lang="en-US" sz="2000" dirty="0">
                <a:solidFill>
                  <a:schemeClr val="accent3"/>
                </a:solidFill>
              </a:rPr>
              <a:t>do you have any question?</a:t>
            </a:r>
            <a:endParaRPr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Google Shape;1504;p37"/>
          <p:cNvGrpSpPr/>
          <p:nvPr/>
        </p:nvGrpSpPr>
        <p:grpSpPr>
          <a:xfrm>
            <a:off x="0" y="-38030"/>
            <a:ext cx="2564633" cy="4229423"/>
            <a:chOff x="0" y="-38030"/>
            <a:chExt cx="2564633" cy="4229423"/>
          </a:xfrm>
        </p:grpSpPr>
        <p:grpSp>
          <p:nvGrpSpPr>
            <p:cNvPr id="1505" name="Google Shape;1505;p37"/>
            <p:cNvGrpSpPr/>
            <p:nvPr/>
          </p:nvGrpSpPr>
          <p:grpSpPr>
            <a:xfrm>
              <a:off x="0" y="0"/>
              <a:ext cx="2564633" cy="4191393"/>
              <a:chOff x="0" y="0"/>
              <a:chExt cx="2564633" cy="4191393"/>
            </a:xfrm>
          </p:grpSpPr>
          <p:sp>
            <p:nvSpPr>
              <p:cNvPr id="1506" name="Google Shape;1506;p37"/>
              <p:cNvSpPr/>
              <p:nvPr/>
            </p:nvSpPr>
            <p:spPr>
              <a:xfrm>
                <a:off x="700" y="0"/>
                <a:ext cx="2563934" cy="1493134"/>
              </a:xfrm>
              <a:custGeom>
                <a:avLst/>
                <a:gdLst/>
                <a:ahLst/>
                <a:cxnLst/>
                <a:rect l="l" t="t" r="r" b="b"/>
                <a:pathLst>
                  <a:path w="32983" h="19208" extrusionOk="0">
                    <a:moveTo>
                      <a:pt x="1" y="1"/>
                    </a:moveTo>
                    <a:lnTo>
                      <a:pt x="1" y="17971"/>
                    </a:lnTo>
                    <a:cubicBezTo>
                      <a:pt x="1750" y="16919"/>
                      <a:pt x="3183" y="15290"/>
                      <a:pt x="4308" y="13545"/>
                    </a:cubicBezTo>
                    <a:lnTo>
                      <a:pt x="4308" y="13544"/>
                    </a:lnTo>
                    <a:cubicBezTo>
                      <a:pt x="4354" y="13471"/>
                      <a:pt x="4399" y="13399"/>
                      <a:pt x="4444" y="13327"/>
                    </a:cubicBezTo>
                    <a:cubicBezTo>
                      <a:pt x="4536" y="13605"/>
                      <a:pt x="4639" y="13881"/>
                      <a:pt x="4755" y="14155"/>
                    </a:cubicBezTo>
                    <a:cubicBezTo>
                      <a:pt x="4771" y="14193"/>
                      <a:pt x="4787" y="14232"/>
                      <a:pt x="4803" y="14271"/>
                    </a:cubicBezTo>
                    <a:lnTo>
                      <a:pt x="4803" y="14272"/>
                    </a:lnTo>
                    <a:cubicBezTo>
                      <a:pt x="4834" y="14345"/>
                      <a:pt x="4866" y="14414"/>
                      <a:pt x="4899" y="14484"/>
                    </a:cubicBezTo>
                    <a:cubicBezTo>
                      <a:pt x="4916" y="14523"/>
                      <a:pt x="4933" y="14560"/>
                      <a:pt x="4953" y="14597"/>
                    </a:cubicBezTo>
                    <a:lnTo>
                      <a:pt x="4953" y="14599"/>
                    </a:lnTo>
                    <a:cubicBezTo>
                      <a:pt x="5089" y="14887"/>
                      <a:pt x="5239" y="15171"/>
                      <a:pt x="5403" y="15446"/>
                    </a:cubicBezTo>
                    <a:cubicBezTo>
                      <a:pt x="5416" y="15469"/>
                      <a:pt x="5430" y="15491"/>
                      <a:pt x="5443" y="15514"/>
                    </a:cubicBezTo>
                    <a:cubicBezTo>
                      <a:pt x="5618" y="15802"/>
                      <a:pt x="5806" y="16078"/>
                      <a:pt x="6009" y="16344"/>
                    </a:cubicBezTo>
                    <a:cubicBezTo>
                      <a:pt x="6025" y="16365"/>
                      <a:pt x="6040" y="16385"/>
                      <a:pt x="6056" y="16405"/>
                    </a:cubicBezTo>
                    <a:cubicBezTo>
                      <a:pt x="6320" y="16744"/>
                      <a:pt x="6606" y="17064"/>
                      <a:pt x="6915" y="17355"/>
                    </a:cubicBezTo>
                    <a:cubicBezTo>
                      <a:pt x="7389" y="17804"/>
                      <a:pt x="7917" y="18190"/>
                      <a:pt x="8497" y="18497"/>
                    </a:cubicBezTo>
                    <a:cubicBezTo>
                      <a:pt x="8510" y="18503"/>
                      <a:pt x="8523" y="18510"/>
                      <a:pt x="8536" y="18516"/>
                    </a:cubicBezTo>
                    <a:cubicBezTo>
                      <a:pt x="8846" y="18677"/>
                      <a:pt x="9173" y="18812"/>
                      <a:pt x="9509" y="18918"/>
                    </a:cubicBezTo>
                    <a:cubicBezTo>
                      <a:pt x="9526" y="18923"/>
                      <a:pt x="9542" y="18930"/>
                      <a:pt x="9560" y="18933"/>
                    </a:cubicBezTo>
                    <a:cubicBezTo>
                      <a:pt x="9914" y="19042"/>
                      <a:pt x="10279" y="19119"/>
                      <a:pt x="10646" y="19163"/>
                    </a:cubicBezTo>
                    <a:cubicBezTo>
                      <a:pt x="10893" y="19193"/>
                      <a:pt x="11143" y="19208"/>
                      <a:pt x="11391" y="19208"/>
                    </a:cubicBezTo>
                    <a:cubicBezTo>
                      <a:pt x="12640" y="19208"/>
                      <a:pt x="13873" y="18825"/>
                      <a:pt x="14816" y="18010"/>
                    </a:cubicBezTo>
                    <a:cubicBezTo>
                      <a:pt x="16847" y="16252"/>
                      <a:pt x="17030" y="13222"/>
                      <a:pt x="17064" y="10535"/>
                    </a:cubicBezTo>
                    <a:cubicBezTo>
                      <a:pt x="18167" y="11641"/>
                      <a:pt x="19732" y="12226"/>
                      <a:pt x="21290" y="12226"/>
                    </a:cubicBezTo>
                    <a:cubicBezTo>
                      <a:pt x="22292" y="12226"/>
                      <a:pt x="23292" y="11984"/>
                      <a:pt x="24163" y="11483"/>
                    </a:cubicBezTo>
                    <a:cubicBezTo>
                      <a:pt x="26387" y="10205"/>
                      <a:pt x="27577" y="7353"/>
                      <a:pt x="26921" y="4874"/>
                    </a:cubicBezTo>
                    <a:lnTo>
                      <a:pt x="26921" y="4874"/>
                    </a:lnTo>
                    <a:cubicBezTo>
                      <a:pt x="27260" y="4948"/>
                      <a:pt x="27606" y="4984"/>
                      <a:pt x="27953" y="4984"/>
                    </a:cubicBezTo>
                    <a:cubicBezTo>
                      <a:pt x="29260" y="4984"/>
                      <a:pt x="30570" y="4469"/>
                      <a:pt x="31501" y="3548"/>
                    </a:cubicBezTo>
                    <a:cubicBezTo>
                      <a:pt x="32437" y="2624"/>
                      <a:pt x="32970" y="1313"/>
                      <a:pt x="32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507" name="Google Shape;1507;p37"/>
              <p:cNvGrpSpPr/>
              <p:nvPr/>
            </p:nvGrpSpPr>
            <p:grpSpPr>
              <a:xfrm>
                <a:off x="0" y="0"/>
                <a:ext cx="1102671" cy="4191393"/>
                <a:chOff x="0" y="0"/>
                <a:chExt cx="1102671" cy="4191393"/>
              </a:xfrm>
            </p:grpSpPr>
            <p:sp>
              <p:nvSpPr>
                <p:cNvPr id="1508" name="Google Shape;1508;p37"/>
                <p:cNvSpPr/>
                <p:nvPr/>
              </p:nvSpPr>
              <p:spPr>
                <a:xfrm>
                  <a:off x="229395" y="500300"/>
                  <a:ext cx="174437" cy="72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" h="9334" extrusionOk="0">
                      <a:moveTo>
                        <a:pt x="330" y="1"/>
                      </a:moveTo>
                      <a:lnTo>
                        <a:pt x="235" y="31"/>
                      </a:lnTo>
                      <a:lnTo>
                        <a:pt x="184" y="49"/>
                      </a:lnTo>
                      <a:lnTo>
                        <a:pt x="0" y="110"/>
                      </a:lnTo>
                      <a:lnTo>
                        <a:pt x="1697" y="8820"/>
                      </a:lnTo>
                      <a:lnTo>
                        <a:pt x="1697" y="8822"/>
                      </a:lnTo>
                      <a:lnTo>
                        <a:pt x="1726" y="8968"/>
                      </a:lnTo>
                      <a:lnTo>
                        <a:pt x="1845" y="9333"/>
                      </a:lnTo>
                      <a:cubicBezTo>
                        <a:pt x="1994" y="8208"/>
                        <a:pt x="2152" y="7326"/>
                        <a:pt x="2244" y="6196"/>
                      </a:cubicBezTo>
                      <a:lnTo>
                        <a:pt x="2189" y="6009"/>
                      </a:lnTo>
                      <a:lnTo>
                        <a:pt x="33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509" name="Google Shape;1509;p37"/>
                <p:cNvSpPr/>
                <p:nvPr/>
              </p:nvSpPr>
              <p:spPr>
                <a:xfrm>
                  <a:off x="0" y="0"/>
                  <a:ext cx="1102671" cy="419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5" h="53919" extrusionOk="0">
                      <a:moveTo>
                        <a:pt x="7269" y="1"/>
                      </a:moveTo>
                      <a:lnTo>
                        <a:pt x="5204" y="12630"/>
                      </a:lnTo>
                      <a:lnTo>
                        <a:pt x="5118" y="12352"/>
                      </a:lnTo>
                      <a:cubicBezTo>
                        <a:pt x="5118" y="12358"/>
                        <a:pt x="5116" y="12362"/>
                        <a:pt x="5116" y="12368"/>
                      </a:cubicBezTo>
                      <a:cubicBezTo>
                        <a:pt x="5058" y="13076"/>
                        <a:pt x="4989" y="13780"/>
                        <a:pt x="4907" y="14486"/>
                      </a:cubicBezTo>
                      <a:cubicBezTo>
                        <a:pt x="4862" y="14878"/>
                        <a:pt x="4814" y="15268"/>
                        <a:pt x="4760" y="15662"/>
                      </a:cubicBezTo>
                      <a:lnTo>
                        <a:pt x="4760" y="15663"/>
                      </a:lnTo>
                      <a:cubicBezTo>
                        <a:pt x="4526" y="17450"/>
                        <a:pt x="4217" y="19226"/>
                        <a:pt x="3839" y="20985"/>
                      </a:cubicBezTo>
                      <a:cubicBezTo>
                        <a:pt x="3837" y="20996"/>
                        <a:pt x="3834" y="21008"/>
                        <a:pt x="3831" y="21019"/>
                      </a:cubicBezTo>
                      <a:lnTo>
                        <a:pt x="2737" y="27709"/>
                      </a:lnTo>
                      <a:lnTo>
                        <a:pt x="2683" y="28036"/>
                      </a:lnTo>
                      <a:lnTo>
                        <a:pt x="2108" y="31553"/>
                      </a:lnTo>
                      <a:lnTo>
                        <a:pt x="2092" y="31638"/>
                      </a:lnTo>
                      <a:lnTo>
                        <a:pt x="2092" y="31640"/>
                      </a:lnTo>
                      <a:lnTo>
                        <a:pt x="922" y="38803"/>
                      </a:lnTo>
                      <a:lnTo>
                        <a:pt x="904" y="38907"/>
                      </a:lnTo>
                      <a:lnTo>
                        <a:pt x="904" y="38909"/>
                      </a:lnTo>
                      <a:lnTo>
                        <a:pt x="10" y="44377"/>
                      </a:lnTo>
                      <a:lnTo>
                        <a:pt x="10" y="53748"/>
                      </a:lnTo>
                      <a:cubicBezTo>
                        <a:pt x="7" y="53760"/>
                        <a:pt x="3" y="53771"/>
                        <a:pt x="0" y="53780"/>
                      </a:cubicBezTo>
                      <a:lnTo>
                        <a:pt x="10" y="53782"/>
                      </a:lnTo>
                      <a:lnTo>
                        <a:pt x="56" y="53785"/>
                      </a:lnTo>
                      <a:lnTo>
                        <a:pt x="1629" y="53919"/>
                      </a:lnTo>
                      <a:lnTo>
                        <a:pt x="7316" y="53919"/>
                      </a:lnTo>
                      <a:cubicBezTo>
                        <a:pt x="7313" y="53792"/>
                        <a:pt x="7310" y="53641"/>
                        <a:pt x="7305" y="53468"/>
                      </a:cubicBezTo>
                      <a:cubicBezTo>
                        <a:pt x="7303" y="53417"/>
                        <a:pt x="7302" y="53362"/>
                        <a:pt x="7300" y="53306"/>
                      </a:cubicBezTo>
                      <a:cubicBezTo>
                        <a:pt x="7218" y="50144"/>
                        <a:pt x="6981" y="40651"/>
                        <a:pt x="6880" y="31780"/>
                      </a:cubicBezTo>
                      <a:lnTo>
                        <a:pt x="6880" y="31778"/>
                      </a:lnTo>
                      <a:cubicBezTo>
                        <a:pt x="6879" y="31706"/>
                        <a:pt x="6879" y="31633"/>
                        <a:pt x="6877" y="31562"/>
                      </a:cubicBezTo>
                      <a:cubicBezTo>
                        <a:pt x="6851" y="29293"/>
                        <a:pt x="6835" y="27071"/>
                        <a:pt x="6832" y="25009"/>
                      </a:cubicBezTo>
                      <a:lnTo>
                        <a:pt x="7723" y="23645"/>
                      </a:lnTo>
                      <a:lnTo>
                        <a:pt x="7771" y="23573"/>
                      </a:lnTo>
                      <a:lnTo>
                        <a:pt x="8284" y="22786"/>
                      </a:lnTo>
                      <a:lnTo>
                        <a:pt x="8284" y="22785"/>
                      </a:lnTo>
                      <a:lnTo>
                        <a:pt x="8328" y="22722"/>
                      </a:lnTo>
                      <a:lnTo>
                        <a:pt x="9061" y="21599"/>
                      </a:lnTo>
                      <a:lnTo>
                        <a:pt x="9114" y="21517"/>
                      </a:lnTo>
                      <a:lnTo>
                        <a:pt x="10655" y="19163"/>
                      </a:lnTo>
                      <a:lnTo>
                        <a:pt x="10832" y="18893"/>
                      </a:lnTo>
                      <a:lnTo>
                        <a:pt x="10832" y="18891"/>
                      </a:lnTo>
                      <a:lnTo>
                        <a:pt x="10896" y="18793"/>
                      </a:lnTo>
                      <a:lnTo>
                        <a:pt x="13508" y="14796"/>
                      </a:lnTo>
                      <a:lnTo>
                        <a:pt x="13562" y="14713"/>
                      </a:lnTo>
                      <a:lnTo>
                        <a:pt x="14185" y="13761"/>
                      </a:lnTo>
                      <a:lnTo>
                        <a:pt x="14066" y="13547"/>
                      </a:lnTo>
                      <a:lnTo>
                        <a:pt x="14038" y="13499"/>
                      </a:lnTo>
                      <a:lnTo>
                        <a:pt x="13910" y="13265"/>
                      </a:lnTo>
                      <a:lnTo>
                        <a:pt x="13093" y="14065"/>
                      </a:lnTo>
                      <a:lnTo>
                        <a:pt x="12824" y="14327"/>
                      </a:lnTo>
                      <a:lnTo>
                        <a:pt x="11256" y="15863"/>
                      </a:lnTo>
                      <a:lnTo>
                        <a:pt x="10976" y="16136"/>
                      </a:lnTo>
                      <a:lnTo>
                        <a:pt x="8545" y="18516"/>
                      </a:lnTo>
                      <a:lnTo>
                        <a:pt x="7909" y="19139"/>
                      </a:lnTo>
                      <a:lnTo>
                        <a:pt x="7850" y="19200"/>
                      </a:lnTo>
                      <a:lnTo>
                        <a:pt x="7548" y="19493"/>
                      </a:lnTo>
                      <a:lnTo>
                        <a:pt x="7493" y="19547"/>
                      </a:lnTo>
                      <a:lnTo>
                        <a:pt x="6858" y="20170"/>
                      </a:lnTo>
                      <a:cubicBezTo>
                        <a:pt x="6871" y="19210"/>
                        <a:pt x="6890" y="18333"/>
                        <a:pt x="6917" y="17559"/>
                      </a:cubicBezTo>
                      <a:cubicBezTo>
                        <a:pt x="6919" y="17492"/>
                        <a:pt x="6920" y="17423"/>
                        <a:pt x="6924" y="17355"/>
                      </a:cubicBezTo>
                      <a:cubicBezTo>
                        <a:pt x="7215" y="9123"/>
                        <a:pt x="8521" y="2069"/>
                        <a:pt x="893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510" name="Google Shape;1510;p37"/>
            <p:cNvGrpSpPr/>
            <p:nvPr/>
          </p:nvGrpSpPr>
          <p:grpSpPr>
            <a:xfrm>
              <a:off x="911280" y="156522"/>
              <a:ext cx="223855" cy="300289"/>
              <a:chOff x="911252" y="249550"/>
              <a:chExt cx="272528" cy="365583"/>
            </a:xfrm>
          </p:grpSpPr>
          <p:sp>
            <p:nvSpPr>
              <p:cNvPr id="1511" name="Google Shape;1511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2" name="Google Shape;1512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3" name="Google Shape;1513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4" name="Google Shape;1514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5" name="Google Shape;1515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6" name="Google Shape;1516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7" name="Google Shape;1517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18" name="Google Shape;1518;p37"/>
            <p:cNvGrpSpPr/>
            <p:nvPr/>
          </p:nvGrpSpPr>
          <p:grpSpPr>
            <a:xfrm rot="-2353183">
              <a:off x="1457409" y="119536"/>
              <a:ext cx="223869" cy="300308"/>
              <a:chOff x="911252" y="249550"/>
              <a:chExt cx="272528" cy="365583"/>
            </a:xfrm>
          </p:grpSpPr>
          <p:sp>
            <p:nvSpPr>
              <p:cNvPr id="1519" name="Google Shape;1519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0" name="Google Shape;1520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1" name="Google Shape;1521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2" name="Google Shape;1522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3" name="Google Shape;1523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4" name="Google Shape;1524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5" name="Google Shape;1525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26" name="Google Shape;1526;p37"/>
            <p:cNvGrpSpPr/>
            <p:nvPr/>
          </p:nvGrpSpPr>
          <p:grpSpPr>
            <a:xfrm rot="2191520">
              <a:off x="1255411" y="530914"/>
              <a:ext cx="223864" cy="300302"/>
              <a:chOff x="911252" y="249550"/>
              <a:chExt cx="272528" cy="365583"/>
            </a:xfrm>
          </p:grpSpPr>
          <p:sp>
            <p:nvSpPr>
              <p:cNvPr id="1527" name="Google Shape;1527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8" name="Google Shape;1528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9" name="Google Shape;1529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0" name="Google Shape;1530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1" name="Google Shape;1531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2" name="Google Shape;1532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3" name="Google Shape;1533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34" name="Google Shape;1534;p37"/>
            <p:cNvGrpSpPr/>
            <p:nvPr/>
          </p:nvGrpSpPr>
          <p:grpSpPr>
            <a:xfrm rot="-2353183">
              <a:off x="683084" y="795174"/>
              <a:ext cx="223869" cy="300308"/>
              <a:chOff x="911252" y="249550"/>
              <a:chExt cx="272528" cy="365583"/>
            </a:xfrm>
          </p:grpSpPr>
          <p:sp>
            <p:nvSpPr>
              <p:cNvPr id="1535" name="Google Shape;1535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6" name="Google Shape;1536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7" name="Google Shape;1537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8" name="Google Shape;1538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39" name="Google Shape;1539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0" name="Google Shape;1540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1" name="Google Shape;1541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42" name="Google Shape;1542;p37"/>
            <p:cNvGrpSpPr/>
            <p:nvPr/>
          </p:nvGrpSpPr>
          <p:grpSpPr>
            <a:xfrm rot="-2353183">
              <a:off x="69734" y="119536"/>
              <a:ext cx="223869" cy="300308"/>
              <a:chOff x="911252" y="249550"/>
              <a:chExt cx="272528" cy="365583"/>
            </a:xfrm>
          </p:grpSpPr>
          <p:sp>
            <p:nvSpPr>
              <p:cNvPr id="1543" name="Google Shape;1543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4" name="Google Shape;1544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5" name="Google Shape;1545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6" name="Google Shape;1546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7" name="Google Shape;1547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8" name="Google Shape;1548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49" name="Google Shape;1549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50" name="Google Shape;1550;p37"/>
            <p:cNvGrpSpPr/>
            <p:nvPr/>
          </p:nvGrpSpPr>
          <p:grpSpPr>
            <a:xfrm rot="2700000">
              <a:off x="2076954" y="-2857"/>
              <a:ext cx="223887" cy="300332"/>
              <a:chOff x="911252" y="249550"/>
              <a:chExt cx="272528" cy="365583"/>
            </a:xfrm>
          </p:grpSpPr>
          <p:sp>
            <p:nvSpPr>
              <p:cNvPr id="1551" name="Google Shape;1551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2" name="Google Shape;1552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3" name="Google Shape;1553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4" name="Google Shape;1554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5" name="Google Shape;1555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6" name="Google Shape;1556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57" name="Google Shape;1557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558" name="Google Shape;1558;p37"/>
          <p:cNvSpPr/>
          <p:nvPr/>
        </p:nvSpPr>
        <p:spPr>
          <a:xfrm>
            <a:off x="0" y="4083075"/>
            <a:ext cx="3562510" cy="1060432"/>
          </a:xfrm>
          <a:custGeom>
            <a:avLst/>
            <a:gdLst/>
            <a:ahLst/>
            <a:cxnLst/>
            <a:rect l="l" t="t" r="r" b="b"/>
            <a:pathLst>
              <a:path w="30269" h="9010" extrusionOk="0">
                <a:moveTo>
                  <a:pt x="1190" y="0"/>
                </a:moveTo>
                <a:cubicBezTo>
                  <a:pt x="793" y="0"/>
                  <a:pt x="397" y="6"/>
                  <a:pt x="0" y="17"/>
                </a:cubicBezTo>
                <a:lnTo>
                  <a:pt x="0" y="8868"/>
                </a:lnTo>
                <a:lnTo>
                  <a:pt x="578" y="9010"/>
                </a:lnTo>
                <a:lnTo>
                  <a:pt x="30258" y="9010"/>
                </a:lnTo>
                <a:lnTo>
                  <a:pt x="30269" y="8962"/>
                </a:lnTo>
                <a:cubicBezTo>
                  <a:pt x="27701" y="6538"/>
                  <a:pt x="24339" y="5039"/>
                  <a:pt x="20996" y="3825"/>
                </a:cubicBezTo>
                <a:cubicBezTo>
                  <a:pt x="14656" y="1520"/>
                  <a:pt x="7901" y="0"/>
                  <a:pt x="1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92885" y="4067921"/>
            <a:ext cx="1144937" cy="788584"/>
            <a:chOff x="2627030" y="3427770"/>
            <a:chExt cx="900249" cy="620053"/>
          </a:xfrm>
        </p:grpSpPr>
        <p:sp>
          <p:nvSpPr>
            <p:cNvPr id="1560" name="Google Shape;1560;p37"/>
            <p:cNvSpPr/>
            <p:nvPr/>
          </p:nvSpPr>
          <p:spPr>
            <a:xfrm>
              <a:off x="2658745" y="3918176"/>
              <a:ext cx="657472" cy="129349"/>
            </a:xfrm>
            <a:custGeom>
              <a:avLst/>
              <a:gdLst/>
              <a:ahLst/>
              <a:cxnLst/>
              <a:rect l="l" t="t" r="r" b="b"/>
              <a:pathLst>
                <a:path w="30889" h="6077" extrusionOk="0">
                  <a:moveTo>
                    <a:pt x="0" y="1"/>
                  </a:moveTo>
                  <a:lnTo>
                    <a:pt x="0" y="4336"/>
                  </a:lnTo>
                  <a:lnTo>
                    <a:pt x="30889" y="6077"/>
                  </a:lnTo>
                  <a:lnTo>
                    <a:pt x="30889" y="16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1" name="Google Shape;1561;p37"/>
            <p:cNvSpPr/>
            <p:nvPr/>
          </p:nvSpPr>
          <p:spPr>
            <a:xfrm>
              <a:off x="2658745" y="3827183"/>
              <a:ext cx="862319" cy="126922"/>
            </a:xfrm>
            <a:custGeom>
              <a:avLst/>
              <a:gdLst/>
              <a:ahLst/>
              <a:cxnLst/>
              <a:rect l="l" t="t" r="r" b="b"/>
              <a:pathLst>
                <a:path w="40513" h="5963" extrusionOk="0">
                  <a:moveTo>
                    <a:pt x="40512" y="977"/>
                  </a:moveTo>
                  <a:lnTo>
                    <a:pt x="40508" y="978"/>
                  </a:lnTo>
                  <a:lnTo>
                    <a:pt x="40508" y="978"/>
                  </a:lnTo>
                  <a:cubicBezTo>
                    <a:pt x="40511" y="978"/>
                    <a:pt x="40512" y="977"/>
                    <a:pt x="40512" y="977"/>
                  </a:cubicBezTo>
                  <a:close/>
                  <a:moveTo>
                    <a:pt x="10466" y="1"/>
                  </a:moveTo>
                  <a:lnTo>
                    <a:pt x="0" y="4276"/>
                  </a:lnTo>
                  <a:lnTo>
                    <a:pt x="30889" y="5962"/>
                  </a:lnTo>
                  <a:lnTo>
                    <a:pt x="40508" y="978"/>
                  </a:lnTo>
                  <a:lnTo>
                    <a:pt x="40508" y="978"/>
                  </a:lnTo>
                  <a:cubicBezTo>
                    <a:pt x="40497" y="980"/>
                    <a:pt x="40460" y="981"/>
                    <a:pt x="40397" y="981"/>
                  </a:cubicBezTo>
                  <a:cubicBezTo>
                    <a:pt x="38377" y="981"/>
                    <a:pt x="10466" y="1"/>
                    <a:pt x="10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2" name="Google Shape;1562;p37"/>
            <p:cNvSpPr/>
            <p:nvPr/>
          </p:nvSpPr>
          <p:spPr>
            <a:xfrm>
              <a:off x="3316196" y="3849915"/>
              <a:ext cx="203570" cy="197610"/>
            </a:xfrm>
            <a:custGeom>
              <a:avLst/>
              <a:gdLst/>
              <a:ahLst/>
              <a:cxnLst/>
              <a:rect l="l" t="t" r="r" b="b"/>
              <a:pathLst>
                <a:path w="9564" h="9284" extrusionOk="0">
                  <a:moveTo>
                    <a:pt x="9564" y="0"/>
                  </a:moveTo>
                  <a:lnTo>
                    <a:pt x="1" y="4899"/>
                  </a:lnTo>
                  <a:lnTo>
                    <a:pt x="1" y="9284"/>
                  </a:lnTo>
                  <a:lnTo>
                    <a:pt x="9564" y="3996"/>
                  </a:lnTo>
                  <a:lnTo>
                    <a:pt x="95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3" name="Google Shape;1563;p37"/>
            <p:cNvSpPr/>
            <p:nvPr/>
          </p:nvSpPr>
          <p:spPr>
            <a:xfrm>
              <a:off x="3313767" y="3857054"/>
              <a:ext cx="207167" cy="108639"/>
            </a:xfrm>
            <a:custGeom>
              <a:avLst/>
              <a:gdLst/>
              <a:ahLst/>
              <a:cxnLst/>
              <a:rect l="l" t="t" r="r" b="b"/>
              <a:pathLst>
                <a:path w="9733" h="5104" extrusionOk="0">
                  <a:moveTo>
                    <a:pt x="9665" y="0"/>
                  </a:moveTo>
                  <a:cubicBezTo>
                    <a:pt x="9658" y="0"/>
                    <a:pt x="9651" y="1"/>
                    <a:pt x="9646" y="4"/>
                  </a:cubicBezTo>
                  <a:lnTo>
                    <a:pt x="37" y="4998"/>
                  </a:lnTo>
                  <a:cubicBezTo>
                    <a:pt x="9" y="5012"/>
                    <a:pt x="0" y="5049"/>
                    <a:pt x="14" y="5072"/>
                  </a:cubicBezTo>
                  <a:cubicBezTo>
                    <a:pt x="23" y="5094"/>
                    <a:pt x="46" y="5104"/>
                    <a:pt x="64" y="5104"/>
                  </a:cubicBezTo>
                  <a:cubicBezTo>
                    <a:pt x="73" y="5104"/>
                    <a:pt x="82" y="5099"/>
                    <a:pt x="87" y="5099"/>
                  </a:cubicBezTo>
                  <a:lnTo>
                    <a:pt x="9696" y="104"/>
                  </a:lnTo>
                  <a:cubicBezTo>
                    <a:pt x="9723" y="91"/>
                    <a:pt x="9733" y="54"/>
                    <a:pt x="9719" y="31"/>
                  </a:cubicBezTo>
                  <a:cubicBezTo>
                    <a:pt x="9709" y="10"/>
                    <a:pt x="9685" y="0"/>
                    <a:pt x="9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315131" y="3866155"/>
              <a:ext cx="206018" cy="109788"/>
            </a:xfrm>
            <a:custGeom>
              <a:avLst/>
              <a:gdLst/>
              <a:ahLst/>
              <a:cxnLst/>
              <a:rect l="l" t="t" r="r" b="b"/>
              <a:pathLst>
                <a:path w="9679" h="5158" extrusionOk="0">
                  <a:moveTo>
                    <a:pt x="9615" y="1"/>
                  </a:moveTo>
                  <a:cubicBezTo>
                    <a:pt x="9607" y="1"/>
                    <a:pt x="9598" y="3"/>
                    <a:pt x="9591" y="7"/>
                  </a:cubicBezTo>
                  <a:lnTo>
                    <a:pt x="37" y="5057"/>
                  </a:lnTo>
                  <a:cubicBezTo>
                    <a:pt x="14" y="5071"/>
                    <a:pt x="1" y="5103"/>
                    <a:pt x="14" y="5130"/>
                  </a:cubicBezTo>
                  <a:cubicBezTo>
                    <a:pt x="28" y="5148"/>
                    <a:pt x="46" y="5158"/>
                    <a:pt x="65" y="5158"/>
                  </a:cubicBezTo>
                  <a:cubicBezTo>
                    <a:pt x="74" y="5158"/>
                    <a:pt x="83" y="5158"/>
                    <a:pt x="92" y="5153"/>
                  </a:cubicBezTo>
                  <a:lnTo>
                    <a:pt x="9642" y="103"/>
                  </a:lnTo>
                  <a:cubicBezTo>
                    <a:pt x="9669" y="90"/>
                    <a:pt x="9678" y="58"/>
                    <a:pt x="9664" y="30"/>
                  </a:cubicBezTo>
                  <a:cubicBezTo>
                    <a:pt x="9655" y="11"/>
                    <a:pt x="9635" y="1"/>
                    <a:pt x="9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3315131" y="3877202"/>
              <a:ext cx="206890" cy="111321"/>
            </a:xfrm>
            <a:custGeom>
              <a:avLst/>
              <a:gdLst/>
              <a:ahLst/>
              <a:cxnLst/>
              <a:rect l="l" t="t" r="r" b="b"/>
              <a:pathLst>
                <a:path w="9720" h="5230" extrusionOk="0">
                  <a:moveTo>
                    <a:pt x="9654" y="1"/>
                  </a:moveTo>
                  <a:cubicBezTo>
                    <a:pt x="9646" y="1"/>
                    <a:pt x="9639" y="2"/>
                    <a:pt x="9632" y="6"/>
                  </a:cubicBezTo>
                  <a:lnTo>
                    <a:pt x="37" y="5129"/>
                  </a:lnTo>
                  <a:cubicBezTo>
                    <a:pt x="14" y="5143"/>
                    <a:pt x="1" y="5175"/>
                    <a:pt x="14" y="5202"/>
                  </a:cubicBezTo>
                  <a:cubicBezTo>
                    <a:pt x="28" y="5221"/>
                    <a:pt x="46" y="5230"/>
                    <a:pt x="65" y="5230"/>
                  </a:cubicBezTo>
                  <a:cubicBezTo>
                    <a:pt x="74" y="5230"/>
                    <a:pt x="83" y="5230"/>
                    <a:pt x="92" y="5225"/>
                  </a:cubicBezTo>
                  <a:lnTo>
                    <a:pt x="9683" y="107"/>
                  </a:lnTo>
                  <a:cubicBezTo>
                    <a:pt x="9710" y="88"/>
                    <a:pt x="9719" y="56"/>
                    <a:pt x="9706" y="29"/>
                  </a:cubicBezTo>
                  <a:cubicBezTo>
                    <a:pt x="9696" y="12"/>
                    <a:pt x="9674" y="1"/>
                    <a:pt x="96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3314833" y="3891612"/>
              <a:ext cx="206890" cy="109490"/>
            </a:xfrm>
            <a:custGeom>
              <a:avLst/>
              <a:gdLst/>
              <a:ahLst/>
              <a:cxnLst/>
              <a:rect l="l" t="t" r="r" b="b"/>
              <a:pathLst>
                <a:path w="9720" h="5144" extrusionOk="0">
                  <a:moveTo>
                    <a:pt x="9657" y="1"/>
                  </a:moveTo>
                  <a:cubicBezTo>
                    <a:pt x="9648" y="1"/>
                    <a:pt x="9640" y="3"/>
                    <a:pt x="9633" y="7"/>
                  </a:cubicBezTo>
                  <a:lnTo>
                    <a:pt x="37" y="5043"/>
                  </a:lnTo>
                  <a:cubicBezTo>
                    <a:pt x="15" y="5057"/>
                    <a:pt x="1" y="5089"/>
                    <a:pt x="15" y="5116"/>
                  </a:cubicBezTo>
                  <a:cubicBezTo>
                    <a:pt x="28" y="5135"/>
                    <a:pt x="47" y="5144"/>
                    <a:pt x="65" y="5144"/>
                  </a:cubicBezTo>
                  <a:cubicBezTo>
                    <a:pt x="74" y="5144"/>
                    <a:pt x="83" y="5144"/>
                    <a:pt x="88" y="5139"/>
                  </a:cubicBezTo>
                  <a:lnTo>
                    <a:pt x="9683" y="103"/>
                  </a:lnTo>
                  <a:cubicBezTo>
                    <a:pt x="9710" y="90"/>
                    <a:pt x="9720" y="58"/>
                    <a:pt x="9706" y="30"/>
                  </a:cubicBezTo>
                  <a:cubicBezTo>
                    <a:pt x="9696" y="11"/>
                    <a:pt x="9676" y="1"/>
                    <a:pt x="9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3314833" y="3906256"/>
              <a:ext cx="206890" cy="108596"/>
            </a:xfrm>
            <a:custGeom>
              <a:avLst/>
              <a:gdLst/>
              <a:ahLst/>
              <a:cxnLst/>
              <a:rect l="l" t="t" r="r" b="b"/>
              <a:pathLst>
                <a:path w="9720" h="5102" extrusionOk="0">
                  <a:moveTo>
                    <a:pt x="9659" y="0"/>
                  </a:moveTo>
                  <a:cubicBezTo>
                    <a:pt x="9650" y="0"/>
                    <a:pt x="9641" y="2"/>
                    <a:pt x="9633" y="6"/>
                  </a:cubicBezTo>
                  <a:lnTo>
                    <a:pt x="37" y="5001"/>
                  </a:lnTo>
                  <a:cubicBezTo>
                    <a:pt x="10" y="5015"/>
                    <a:pt x="1" y="5047"/>
                    <a:pt x="15" y="5074"/>
                  </a:cubicBezTo>
                  <a:cubicBezTo>
                    <a:pt x="24" y="5093"/>
                    <a:pt x="47" y="5102"/>
                    <a:pt x="65" y="5102"/>
                  </a:cubicBezTo>
                  <a:cubicBezTo>
                    <a:pt x="74" y="5102"/>
                    <a:pt x="83" y="5102"/>
                    <a:pt x="88" y="5097"/>
                  </a:cubicBezTo>
                  <a:lnTo>
                    <a:pt x="9683" y="103"/>
                  </a:lnTo>
                  <a:cubicBezTo>
                    <a:pt x="9710" y="89"/>
                    <a:pt x="9720" y="57"/>
                    <a:pt x="9706" y="29"/>
                  </a:cubicBezTo>
                  <a:cubicBezTo>
                    <a:pt x="9696" y="10"/>
                    <a:pt x="9678" y="0"/>
                    <a:pt x="9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3315429" y="3918836"/>
              <a:ext cx="205720" cy="107723"/>
            </a:xfrm>
            <a:custGeom>
              <a:avLst/>
              <a:gdLst/>
              <a:ahLst/>
              <a:cxnLst/>
              <a:rect l="l" t="t" r="r" b="b"/>
              <a:pathLst>
                <a:path w="9665" h="5061" extrusionOk="0">
                  <a:moveTo>
                    <a:pt x="9601" y="0"/>
                  </a:moveTo>
                  <a:cubicBezTo>
                    <a:pt x="9593" y="0"/>
                    <a:pt x="9584" y="2"/>
                    <a:pt x="9577" y="7"/>
                  </a:cubicBezTo>
                  <a:lnTo>
                    <a:pt x="41" y="4955"/>
                  </a:lnTo>
                  <a:cubicBezTo>
                    <a:pt x="14" y="4969"/>
                    <a:pt x="0" y="5006"/>
                    <a:pt x="14" y="5033"/>
                  </a:cubicBezTo>
                  <a:cubicBezTo>
                    <a:pt x="28" y="5052"/>
                    <a:pt x="46" y="5061"/>
                    <a:pt x="64" y="5061"/>
                  </a:cubicBezTo>
                  <a:cubicBezTo>
                    <a:pt x="74" y="5061"/>
                    <a:pt x="83" y="5061"/>
                    <a:pt x="92" y="5056"/>
                  </a:cubicBezTo>
                  <a:lnTo>
                    <a:pt x="9628" y="103"/>
                  </a:lnTo>
                  <a:cubicBezTo>
                    <a:pt x="9655" y="89"/>
                    <a:pt x="9664" y="57"/>
                    <a:pt x="9650" y="30"/>
                  </a:cubicBezTo>
                  <a:cubicBezTo>
                    <a:pt x="9641" y="11"/>
                    <a:pt x="9621" y="0"/>
                    <a:pt x="9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3314833" y="3926626"/>
              <a:ext cx="206316" cy="111640"/>
            </a:xfrm>
            <a:custGeom>
              <a:avLst/>
              <a:gdLst/>
              <a:ahLst/>
              <a:cxnLst/>
              <a:rect l="l" t="t" r="r" b="b"/>
              <a:pathLst>
                <a:path w="9693" h="5245" extrusionOk="0">
                  <a:moveTo>
                    <a:pt x="9628" y="1"/>
                  </a:moveTo>
                  <a:cubicBezTo>
                    <a:pt x="9618" y="1"/>
                    <a:pt x="9609" y="3"/>
                    <a:pt x="9601" y="7"/>
                  </a:cubicBezTo>
                  <a:lnTo>
                    <a:pt x="37" y="5139"/>
                  </a:lnTo>
                  <a:cubicBezTo>
                    <a:pt x="10" y="5153"/>
                    <a:pt x="1" y="5190"/>
                    <a:pt x="15" y="5217"/>
                  </a:cubicBezTo>
                  <a:cubicBezTo>
                    <a:pt x="28" y="5236"/>
                    <a:pt x="47" y="5245"/>
                    <a:pt x="65" y="5245"/>
                  </a:cubicBezTo>
                  <a:cubicBezTo>
                    <a:pt x="74" y="5245"/>
                    <a:pt x="83" y="5240"/>
                    <a:pt x="92" y="5236"/>
                  </a:cubicBezTo>
                  <a:lnTo>
                    <a:pt x="9656" y="103"/>
                  </a:lnTo>
                  <a:cubicBezTo>
                    <a:pt x="9683" y="90"/>
                    <a:pt x="9692" y="58"/>
                    <a:pt x="9678" y="30"/>
                  </a:cubicBezTo>
                  <a:cubicBezTo>
                    <a:pt x="9669" y="11"/>
                    <a:pt x="9649" y="1"/>
                    <a:pt x="9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3313471" y="3929904"/>
              <a:ext cx="213808" cy="117919"/>
            </a:xfrm>
            <a:custGeom>
              <a:avLst/>
              <a:gdLst/>
              <a:ahLst/>
              <a:cxnLst/>
              <a:rect l="l" t="t" r="r" b="b"/>
              <a:pathLst>
                <a:path w="10045" h="5540" extrusionOk="0">
                  <a:moveTo>
                    <a:pt x="9918" y="1"/>
                  </a:moveTo>
                  <a:cubicBezTo>
                    <a:pt x="9901" y="1"/>
                    <a:pt x="9883" y="5"/>
                    <a:pt x="9866" y="14"/>
                  </a:cubicBezTo>
                  <a:lnTo>
                    <a:pt x="74" y="5334"/>
                  </a:lnTo>
                  <a:cubicBezTo>
                    <a:pt x="24" y="5361"/>
                    <a:pt x="1" y="5430"/>
                    <a:pt x="33" y="5480"/>
                  </a:cubicBezTo>
                  <a:cubicBezTo>
                    <a:pt x="51" y="5517"/>
                    <a:pt x="88" y="5540"/>
                    <a:pt x="129" y="5540"/>
                  </a:cubicBezTo>
                  <a:cubicBezTo>
                    <a:pt x="147" y="5540"/>
                    <a:pt x="166" y="5535"/>
                    <a:pt x="179" y="5526"/>
                  </a:cubicBezTo>
                  <a:lnTo>
                    <a:pt x="9972" y="211"/>
                  </a:lnTo>
                  <a:cubicBezTo>
                    <a:pt x="10022" y="179"/>
                    <a:pt x="10045" y="114"/>
                    <a:pt x="10013" y="59"/>
                  </a:cubicBezTo>
                  <a:cubicBezTo>
                    <a:pt x="9994" y="21"/>
                    <a:pt x="9957" y="1"/>
                    <a:pt x="9918" y="1"/>
                  </a:cubicBez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3313578" y="3846807"/>
              <a:ext cx="210104" cy="109724"/>
            </a:xfrm>
            <a:custGeom>
              <a:avLst/>
              <a:gdLst/>
              <a:ahLst/>
              <a:cxnLst/>
              <a:rect l="l" t="t" r="r" b="b"/>
              <a:pathLst>
                <a:path w="9871" h="5155" extrusionOk="0">
                  <a:moveTo>
                    <a:pt x="9746" y="1"/>
                  </a:moveTo>
                  <a:cubicBezTo>
                    <a:pt x="9729" y="1"/>
                    <a:pt x="9712" y="5"/>
                    <a:pt x="9696" y="14"/>
                  </a:cubicBezTo>
                  <a:lnTo>
                    <a:pt x="74" y="4944"/>
                  </a:lnTo>
                  <a:cubicBezTo>
                    <a:pt x="19" y="4971"/>
                    <a:pt x="0" y="5040"/>
                    <a:pt x="28" y="5095"/>
                  </a:cubicBezTo>
                  <a:cubicBezTo>
                    <a:pt x="46" y="5132"/>
                    <a:pt x="83" y="5155"/>
                    <a:pt x="124" y="5155"/>
                  </a:cubicBezTo>
                  <a:cubicBezTo>
                    <a:pt x="142" y="5155"/>
                    <a:pt x="156" y="5150"/>
                    <a:pt x="174" y="5141"/>
                  </a:cubicBezTo>
                  <a:lnTo>
                    <a:pt x="9797" y="211"/>
                  </a:lnTo>
                  <a:cubicBezTo>
                    <a:pt x="9847" y="178"/>
                    <a:pt x="9870" y="114"/>
                    <a:pt x="9843" y="59"/>
                  </a:cubicBezTo>
                  <a:cubicBezTo>
                    <a:pt x="9824" y="21"/>
                    <a:pt x="9785" y="1"/>
                    <a:pt x="9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658936" y="3918389"/>
              <a:ext cx="657494" cy="129136"/>
            </a:xfrm>
            <a:custGeom>
              <a:avLst/>
              <a:gdLst/>
              <a:ahLst/>
              <a:cxnLst/>
              <a:rect l="l" t="t" r="r" b="b"/>
              <a:pathLst>
                <a:path w="30890" h="6067" extrusionOk="0">
                  <a:moveTo>
                    <a:pt x="0" y="0"/>
                  </a:moveTo>
                  <a:lnTo>
                    <a:pt x="0" y="4353"/>
                  </a:lnTo>
                  <a:lnTo>
                    <a:pt x="30889" y="6067"/>
                  </a:lnTo>
                  <a:lnTo>
                    <a:pt x="30880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2673069" y="3828353"/>
              <a:ext cx="602004" cy="114535"/>
            </a:xfrm>
            <a:custGeom>
              <a:avLst/>
              <a:gdLst/>
              <a:ahLst/>
              <a:cxnLst/>
              <a:rect l="l" t="t" r="r" b="b"/>
              <a:pathLst>
                <a:path w="28283" h="5381" extrusionOk="0">
                  <a:moveTo>
                    <a:pt x="1" y="1"/>
                  </a:moveTo>
                  <a:lnTo>
                    <a:pt x="24" y="3964"/>
                  </a:lnTo>
                  <a:lnTo>
                    <a:pt x="28282" y="5380"/>
                  </a:lnTo>
                  <a:lnTo>
                    <a:pt x="28255" y="13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2673069" y="3743894"/>
              <a:ext cx="788098" cy="113555"/>
            </a:xfrm>
            <a:custGeom>
              <a:avLst/>
              <a:gdLst/>
              <a:ahLst/>
              <a:cxnLst/>
              <a:rect l="l" t="t" r="r" b="b"/>
              <a:pathLst>
                <a:path w="37026" h="5335" extrusionOk="0">
                  <a:moveTo>
                    <a:pt x="37025" y="720"/>
                  </a:moveTo>
                  <a:lnTo>
                    <a:pt x="37022" y="722"/>
                  </a:lnTo>
                  <a:lnTo>
                    <a:pt x="37022" y="722"/>
                  </a:lnTo>
                  <a:cubicBezTo>
                    <a:pt x="37025" y="721"/>
                    <a:pt x="37026" y="721"/>
                    <a:pt x="37025" y="720"/>
                  </a:cubicBezTo>
                  <a:close/>
                  <a:moveTo>
                    <a:pt x="9546" y="1"/>
                  </a:moveTo>
                  <a:lnTo>
                    <a:pt x="1" y="3969"/>
                  </a:lnTo>
                  <a:lnTo>
                    <a:pt x="28255" y="5334"/>
                  </a:lnTo>
                  <a:lnTo>
                    <a:pt x="37022" y="722"/>
                  </a:lnTo>
                  <a:lnTo>
                    <a:pt x="37022" y="722"/>
                  </a:lnTo>
                  <a:cubicBezTo>
                    <a:pt x="37008" y="724"/>
                    <a:pt x="36954" y="725"/>
                    <a:pt x="36862" y="725"/>
                  </a:cubicBezTo>
                  <a:cubicBezTo>
                    <a:pt x="34596" y="725"/>
                    <a:pt x="9546" y="1"/>
                    <a:pt x="954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3274456" y="3761050"/>
              <a:ext cx="186116" cy="181838"/>
            </a:xfrm>
            <a:custGeom>
              <a:avLst/>
              <a:gdLst/>
              <a:ahLst/>
              <a:cxnLst/>
              <a:rect l="l" t="t" r="r" b="b"/>
              <a:pathLst>
                <a:path w="8744" h="8543" extrusionOk="0">
                  <a:moveTo>
                    <a:pt x="8721" y="1"/>
                  </a:moveTo>
                  <a:lnTo>
                    <a:pt x="1" y="4528"/>
                  </a:lnTo>
                  <a:lnTo>
                    <a:pt x="28" y="8542"/>
                  </a:lnTo>
                  <a:lnTo>
                    <a:pt x="8744" y="3653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3273606" y="3767798"/>
              <a:ext cx="188841" cy="100508"/>
            </a:xfrm>
            <a:custGeom>
              <a:avLst/>
              <a:gdLst/>
              <a:ahLst/>
              <a:cxnLst/>
              <a:rect l="l" t="t" r="r" b="b"/>
              <a:pathLst>
                <a:path w="8872" h="4722" extrusionOk="0">
                  <a:moveTo>
                    <a:pt x="8813" y="0"/>
                  </a:moveTo>
                  <a:cubicBezTo>
                    <a:pt x="8805" y="0"/>
                    <a:pt x="8797" y="2"/>
                    <a:pt x="8789" y="7"/>
                  </a:cubicBezTo>
                  <a:lnTo>
                    <a:pt x="33" y="4626"/>
                  </a:lnTo>
                  <a:cubicBezTo>
                    <a:pt x="10" y="4639"/>
                    <a:pt x="1" y="4671"/>
                    <a:pt x="10" y="4694"/>
                  </a:cubicBezTo>
                  <a:cubicBezTo>
                    <a:pt x="19" y="4713"/>
                    <a:pt x="37" y="4722"/>
                    <a:pt x="56" y="4722"/>
                  </a:cubicBezTo>
                  <a:cubicBezTo>
                    <a:pt x="65" y="4722"/>
                    <a:pt x="69" y="4722"/>
                    <a:pt x="78" y="4717"/>
                  </a:cubicBezTo>
                  <a:lnTo>
                    <a:pt x="8835" y="94"/>
                  </a:lnTo>
                  <a:cubicBezTo>
                    <a:pt x="8863" y="80"/>
                    <a:pt x="8872" y="52"/>
                    <a:pt x="8858" y="25"/>
                  </a:cubicBezTo>
                  <a:cubicBezTo>
                    <a:pt x="8849" y="9"/>
                    <a:pt x="8831" y="0"/>
                    <a:pt x="8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3273689" y="3775843"/>
              <a:ext cx="187755" cy="101593"/>
            </a:xfrm>
            <a:custGeom>
              <a:avLst/>
              <a:gdLst/>
              <a:ahLst/>
              <a:cxnLst/>
              <a:rect l="l" t="t" r="r" b="b"/>
              <a:pathLst>
                <a:path w="8821" h="4773" extrusionOk="0">
                  <a:moveTo>
                    <a:pt x="8762" y="1"/>
                  </a:moveTo>
                  <a:cubicBezTo>
                    <a:pt x="8754" y="1"/>
                    <a:pt x="8746" y="3"/>
                    <a:pt x="8738" y="7"/>
                  </a:cubicBezTo>
                  <a:lnTo>
                    <a:pt x="32" y="4676"/>
                  </a:lnTo>
                  <a:cubicBezTo>
                    <a:pt x="9" y="4690"/>
                    <a:pt x="0" y="4722"/>
                    <a:pt x="14" y="4745"/>
                  </a:cubicBezTo>
                  <a:cubicBezTo>
                    <a:pt x="23" y="4763"/>
                    <a:pt x="37" y="4773"/>
                    <a:pt x="55" y="4773"/>
                  </a:cubicBezTo>
                  <a:cubicBezTo>
                    <a:pt x="64" y="4773"/>
                    <a:pt x="73" y="4773"/>
                    <a:pt x="78" y="4768"/>
                  </a:cubicBezTo>
                  <a:lnTo>
                    <a:pt x="8784" y="94"/>
                  </a:lnTo>
                  <a:cubicBezTo>
                    <a:pt x="8812" y="80"/>
                    <a:pt x="8821" y="48"/>
                    <a:pt x="8807" y="25"/>
                  </a:cubicBezTo>
                  <a:cubicBezTo>
                    <a:pt x="8798" y="10"/>
                    <a:pt x="8780" y="1"/>
                    <a:pt x="8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3273689" y="3785996"/>
              <a:ext cx="188649" cy="102956"/>
            </a:xfrm>
            <a:custGeom>
              <a:avLst/>
              <a:gdLst/>
              <a:ahLst/>
              <a:cxnLst/>
              <a:rect l="l" t="t" r="r" b="b"/>
              <a:pathLst>
                <a:path w="8863" h="4837" extrusionOk="0">
                  <a:moveTo>
                    <a:pt x="8804" y="0"/>
                  </a:moveTo>
                  <a:cubicBezTo>
                    <a:pt x="8795" y="0"/>
                    <a:pt x="8787" y="2"/>
                    <a:pt x="8780" y="7"/>
                  </a:cubicBezTo>
                  <a:lnTo>
                    <a:pt x="37" y="4740"/>
                  </a:lnTo>
                  <a:cubicBezTo>
                    <a:pt x="9" y="4754"/>
                    <a:pt x="0" y="4786"/>
                    <a:pt x="14" y="4809"/>
                  </a:cubicBezTo>
                  <a:cubicBezTo>
                    <a:pt x="23" y="4827"/>
                    <a:pt x="41" y="4836"/>
                    <a:pt x="60" y="4836"/>
                  </a:cubicBezTo>
                  <a:cubicBezTo>
                    <a:pt x="69" y="4836"/>
                    <a:pt x="78" y="4836"/>
                    <a:pt x="83" y="4832"/>
                  </a:cubicBezTo>
                  <a:lnTo>
                    <a:pt x="8825" y="94"/>
                  </a:lnTo>
                  <a:cubicBezTo>
                    <a:pt x="8848" y="80"/>
                    <a:pt x="8862" y="48"/>
                    <a:pt x="8848" y="25"/>
                  </a:cubicBezTo>
                  <a:cubicBezTo>
                    <a:pt x="8839" y="9"/>
                    <a:pt x="8821" y="0"/>
                    <a:pt x="8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3273477" y="3799065"/>
              <a:ext cx="188649" cy="101380"/>
            </a:xfrm>
            <a:custGeom>
              <a:avLst/>
              <a:gdLst/>
              <a:ahLst/>
              <a:cxnLst/>
              <a:rect l="l" t="t" r="r" b="b"/>
              <a:pathLst>
                <a:path w="8863" h="4763" extrusionOk="0">
                  <a:moveTo>
                    <a:pt x="8804" y="0"/>
                  </a:moveTo>
                  <a:cubicBezTo>
                    <a:pt x="8795" y="0"/>
                    <a:pt x="8788" y="2"/>
                    <a:pt x="8780" y="7"/>
                  </a:cubicBezTo>
                  <a:lnTo>
                    <a:pt x="38" y="4667"/>
                  </a:lnTo>
                  <a:cubicBezTo>
                    <a:pt x="10" y="4681"/>
                    <a:pt x="1" y="4713"/>
                    <a:pt x="15" y="4735"/>
                  </a:cubicBezTo>
                  <a:cubicBezTo>
                    <a:pt x="24" y="4754"/>
                    <a:pt x="42" y="4763"/>
                    <a:pt x="60" y="4763"/>
                  </a:cubicBezTo>
                  <a:cubicBezTo>
                    <a:pt x="70" y="4763"/>
                    <a:pt x="74" y="4758"/>
                    <a:pt x="83" y="4758"/>
                  </a:cubicBezTo>
                  <a:lnTo>
                    <a:pt x="8826" y="94"/>
                  </a:lnTo>
                  <a:cubicBezTo>
                    <a:pt x="8854" y="85"/>
                    <a:pt x="8863" y="52"/>
                    <a:pt x="8849" y="30"/>
                  </a:cubicBezTo>
                  <a:cubicBezTo>
                    <a:pt x="8840" y="11"/>
                    <a:pt x="8821" y="0"/>
                    <a:pt x="8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3273583" y="3812517"/>
              <a:ext cx="188543" cy="100529"/>
            </a:xfrm>
            <a:custGeom>
              <a:avLst/>
              <a:gdLst/>
              <a:ahLst/>
              <a:cxnLst/>
              <a:rect l="l" t="t" r="r" b="b"/>
              <a:pathLst>
                <a:path w="8858" h="4723" extrusionOk="0">
                  <a:moveTo>
                    <a:pt x="8804" y="1"/>
                  </a:moveTo>
                  <a:cubicBezTo>
                    <a:pt x="8796" y="1"/>
                    <a:pt x="8787" y="3"/>
                    <a:pt x="8780" y="7"/>
                  </a:cubicBezTo>
                  <a:lnTo>
                    <a:pt x="37" y="4626"/>
                  </a:lnTo>
                  <a:cubicBezTo>
                    <a:pt x="10" y="4640"/>
                    <a:pt x="0" y="4672"/>
                    <a:pt x="14" y="4695"/>
                  </a:cubicBezTo>
                  <a:cubicBezTo>
                    <a:pt x="23" y="4713"/>
                    <a:pt x="42" y="4722"/>
                    <a:pt x="60" y="4722"/>
                  </a:cubicBezTo>
                  <a:cubicBezTo>
                    <a:pt x="69" y="4722"/>
                    <a:pt x="74" y="4722"/>
                    <a:pt x="83" y="4718"/>
                  </a:cubicBezTo>
                  <a:lnTo>
                    <a:pt x="8826" y="94"/>
                  </a:lnTo>
                  <a:cubicBezTo>
                    <a:pt x="8849" y="80"/>
                    <a:pt x="8858" y="53"/>
                    <a:pt x="8849" y="25"/>
                  </a:cubicBezTo>
                  <a:cubicBezTo>
                    <a:pt x="8839" y="10"/>
                    <a:pt x="8822" y="1"/>
                    <a:pt x="8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3274264" y="3824032"/>
              <a:ext cx="187478" cy="99656"/>
            </a:xfrm>
            <a:custGeom>
              <a:avLst/>
              <a:gdLst/>
              <a:ahLst/>
              <a:cxnLst/>
              <a:rect l="l" t="t" r="r" b="b"/>
              <a:pathLst>
                <a:path w="8808" h="4682" extrusionOk="0">
                  <a:moveTo>
                    <a:pt x="8749" y="0"/>
                  </a:moveTo>
                  <a:cubicBezTo>
                    <a:pt x="8741" y="0"/>
                    <a:pt x="8732" y="2"/>
                    <a:pt x="8725" y="7"/>
                  </a:cubicBezTo>
                  <a:lnTo>
                    <a:pt x="33" y="4589"/>
                  </a:lnTo>
                  <a:cubicBezTo>
                    <a:pt x="10" y="4603"/>
                    <a:pt x="1" y="4630"/>
                    <a:pt x="10" y="4658"/>
                  </a:cubicBezTo>
                  <a:cubicBezTo>
                    <a:pt x="18" y="4670"/>
                    <a:pt x="32" y="4681"/>
                    <a:pt x="48" y="4681"/>
                  </a:cubicBezTo>
                  <a:cubicBezTo>
                    <a:pt x="51" y="4681"/>
                    <a:pt x="53" y="4681"/>
                    <a:pt x="56" y="4681"/>
                  </a:cubicBezTo>
                  <a:cubicBezTo>
                    <a:pt x="65" y="4681"/>
                    <a:pt x="74" y="4681"/>
                    <a:pt x="78" y="4676"/>
                  </a:cubicBezTo>
                  <a:lnTo>
                    <a:pt x="8771" y="94"/>
                  </a:lnTo>
                  <a:cubicBezTo>
                    <a:pt x="8794" y="80"/>
                    <a:pt x="8808" y="52"/>
                    <a:pt x="8794" y="25"/>
                  </a:cubicBezTo>
                  <a:cubicBezTo>
                    <a:pt x="8785" y="9"/>
                    <a:pt x="8767" y="0"/>
                    <a:pt x="8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3273775" y="3831142"/>
              <a:ext cx="187968" cy="103254"/>
            </a:xfrm>
            <a:custGeom>
              <a:avLst/>
              <a:gdLst/>
              <a:ahLst/>
              <a:cxnLst/>
              <a:rect l="l" t="t" r="r" b="b"/>
              <a:pathLst>
                <a:path w="8831" h="4851" extrusionOk="0">
                  <a:moveTo>
                    <a:pt x="8774" y="1"/>
                  </a:moveTo>
                  <a:cubicBezTo>
                    <a:pt x="8766" y="1"/>
                    <a:pt x="8757" y="3"/>
                    <a:pt x="8748" y="7"/>
                  </a:cubicBezTo>
                  <a:lnTo>
                    <a:pt x="33" y="4754"/>
                  </a:lnTo>
                  <a:cubicBezTo>
                    <a:pt x="5" y="4768"/>
                    <a:pt x="1" y="4800"/>
                    <a:pt x="10" y="4823"/>
                  </a:cubicBezTo>
                  <a:cubicBezTo>
                    <a:pt x="19" y="4841"/>
                    <a:pt x="37" y="4851"/>
                    <a:pt x="56" y="4851"/>
                  </a:cubicBezTo>
                  <a:cubicBezTo>
                    <a:pt x="65" y="4851"/>
                    <a:pt x="74" y="4851"/>
                    <a:pt x="79" y="4846"/>
                  </a:cubicBezTo>
                  <a:lnTo>
                    <a:pt x="8799" y="94"/>
                  </a:lnTo>
                  <a:cubicBezTo>
                    <a:pt x="8821" y="80"/>
                    <a:pt x="8831" y="48"/>
                    <a:pt x="8817" y="26"/>
                  </a:cubicBezTo>
                  <a:cubicBezTo>
                    <a:pt x="8808" y="10"/>
                    <a:pt x="8792" y="1"/>
                    <a:pt x="8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3272519" y="3834143"/>
              <a:ext cx="194885" cy="109022"/>
            </a:xfrm>
            <a:custGeom>
              <a:avLst/>
              <a:gdLst/>
              <a:ahLst/>
              <a:cxnLst/>
              <a:rect l="l" t="t" r="r" b="b"/>
              <a:pathLst>
                <a:path w="9156" h="5122" extrusionOk="0">
                  <a:moveTo>
                    <a:pt x="9039" y="0"/>
                  </a:moveTo>
                  <a:cubicBezTo>
                    <a:pt x="9023" y="0"/>
                    <a:pt x="9006" y="4"/>
                    <a:pt x="8990" y="13"/>
                  </a:cubicBezTo>
                  <a:lnTo>
                    <a:pt x="69" y="4930"/>
                  </a:lnTo>
                  <a:cubicBezTo>
                    <a:pt x="18" y="4957"/>
                    <a:pt x="0" y="5021"/>
                    <a:pt x="28" y="5067"/>
                  </a:cubicBezTo>
                  <a:cubicBezTo>
                    <a:pt x="46" y="5104"/>
                    <a:pt x="83" y="5122"/>
                    <a:pt x="119" y="5122"/>
                  </a:cubicBezTo>
                  <a:cubicBezTo>
                    <a:pt x="133" y="5122"/>
                    <a:pt x="151" y="5117"/>
                    <a:pt x="165" y="5108"/>
                  </a:cubicBezTo>
                  <a:lnTo>
                    <a:pt x="9087" y="192"/>
                  </a:lnTo>
                  <a:cubicBezTo>
                    <a:pt x="9137" y="164"/>
                    <a:pt x="9155" y="100"/>
                    <a:pt x="9128" y="54"/>
                  </a:cubicBezTo>
                  <a:cubicBezTo>
                    <a:pt x="9109" y="20"/>
                    <a:pt x="9075" y="0"/>
                    <a:pt x="9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3272029" y="3758113"/>
              <a:ext cx="191565" cy="101487"/>
            </a:xfrm>
            <a:custGeom>
              <a:avLst/>
              <a:gdLst/>
              <a:ahLst/>
              <a:cxnLst/>
              <a:rect l="l" t="t" r="r" b="b"/>
              <a:pathLst>
                <a:path w="9000" h="4768" extrusionOk="0">
                  <a:moveTo>
                    <a:pt x="8884" y="1"/>
                  </a:moveTo>
                  <a:cubicBezTo>
                    <a:pt x="8869" y="1"/>
                    <a:pt x="8854" y="4"/>
                    <a:pt x="8839" y="11"/>
                  </a:cubicBezTo>
                  <a:lnTo>
                    <a:pt x="69" y="4579"/>
                  </a:lnTo>
                  <a:cubicBezTo>
                    <a:pt x="18" y="4602"/>
                    <a:pt x="0" y="4666"/>
                    <a:pt x="28" y="4717"/>
                  </a:cubicBezTo>
                  <a:cubicBezTo>
                    <a:pt x="46" y="4749"/>
                    <a:pt x="78" y="4767"/>
                    <a:pt x="115" y="4767"/>
                  </a:cubicBezTo>
                  <a:cubicBezTo>
                    <a:pt x="133" y="4767"/>
                    <a:pt x="147" y="4767"/>
                    <a:pt x="161" y="4758"/>
                  </a:cubicBezTo>
                  <a:lnTo>
                    <a:pt x="8931" y="194"/>
                  </a:lnTo>
                  <a:cubicBezTo>
                    <a:pt x="8981" y="166"/>
                    <a:pt x="9000" y="107"/>
                    <a:pt x="8977" y="56"/>
                  </a:cubicBezTo>
                  <a:cubicBezTo>
                    <a:pt x="8957" y="21"/>
                    <a:pt x="8921" y="1"/>
                    <a:pt x="8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2627030" y="3649772"/>
              <a:ext cx="824283" cy="118813"/>
            </a:xfrm>
            <a:custGeom>
              <a:avLst/>
              <a:gdLst/>
              <a:ahLst/>
              <a:cxnLst/>
              <a:rect l="l" t="t" r="r" b="b"/>
              <a:pathLst>
                <a:path w="38726" h="5582" extrusionOk="0">
                  <a:moveTo>
                    <a:pt x="38725" y="752"/>
                  </a:moveTo>
                  <a:lnTo>
                    <a:pt x="38722" y="754"/>
                  </a:lnTo>
                  <a:lnTo>
                    <a:pt x="38722" y="754"/>
                  </a:lnTo>
                  <a:cubicBezTo>
                    <a:pt x="38725" y="753"/>
                    <a:pt x="38726" y="753"/>
                    <a:pt x="38725" y="752"/>
                  </a:cubicBezTo>
                  <a:close/>
                  <a:moveTo>
                    <a:pt x="9986" y="1"/>
                  </a:moveTo>
                  <a:lnTo>
                    <a:pt x="1" y="4152"/>
                  </a:lnTo>
                  <a:lnTo>
                    <a:pt x="29552" y="5582"/>
                  </a:lnTo>
                  <a:lnTo>
                    <a:pt x="38722" y="754"/>
                  </a:lnTo>
                  <a:lnTo>
                    <a:pt x="38722" y="754"/>
                  </a:lnTo>
                  <a:cubicBezTo>
                    <a:pt x="38708" y="757"/>
                    <a:pt x="38649" y="758"/>
                    <a:pt x="38550" y="758"/>
                  </a:cubicBezTo>
                  <a:cubicBezTo>
                    <a:pt x="36151" y="758"/>
                    <a:pt x="9986" y="1"/>
                    <a:pt x="9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3256023" y="3667715"/>
              <a:ext cx="194609" cy="190224"/>
            </a:xfrm>
            <a:custGeom>
              <a:avLst/>
              <a:gdLst/>
              <a:ahLst/>
              <a:cxnLst/>
              <a:rect l="l" t="t" r="r" b="b"/>
              <a:pathLst>
                <a:path w="9143" h="8937" extrusionOk="0">
                  <a:moveTo>
                    <a:pt x="9119" y="1"/>
                  </a:moveTo>
                  <a:lnTo>
                    <a:pt x="1" y="4739"/>
                  </a:lnTo>
                  <a:lnTo>
                    <a:pt x="28" y="8936"/>
                  </a:lnTo>
                  <a:lnTo>
                    <a:pt x="9142" y="3822"/>
                  </a:lnTo>
                  <a:lnTo>
                    <a:pt x="9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3255185" y="3673985"/>
              <a:ext cx="197525" cy="105127"/>
            </a:xfrm>
            <a:custGeom>
              <a:avLst/>
              <a:gdLst/>
              <a:ahLst/>
              <a:cxnLst/>
              <a:rect l="l" t="t" r="r" b="b"/>
              <a:pathLst>
                <a:path w="9280" h="4939" extrusionOk="0">
                  <a:moveTo>
                    <a:pt x="9219" y="1"/>
                  </a:moveTo>
                  <a:cubicBezTo>
                    <a:pt x="9210" y="1"/>
                    <a:pt x="9201" y="3"/>
                    <a:pt x="9193" y="7"/>
                  </a:cubicBezTo>
                  <a:lnTo>
                    <a:pt x="38" y="4841"/>
                  </a:lnTo>
                  <a:cubicBezTo>
                    <a:pt x="10" y="4855"/>
                    <a:pt x="1" y="4887"/>
                    <a:pt x="15" y="4910"/>
                  </a:cubicBezTo>
                  <a:cubicBezTo>
                    <a:pt x="23" y="4926"/>
                    <a:pt x="38" y="4939"/>
                    <a:pt x="53" y="4939"/>
                  </a:cubicBezTo>
                  <a:cubicBezTo>
                    <a:pt x="56" y="4939"/>
                    <a:pt x="58" y="4938"/>
                    <a:pt x="61" y="4938"/>
                  </a:cubicBezTo>
                  <a:cubicBezTo>
                    <a:pt x="70" y="4938"/>
                    <a:pt x="79" y="4938"/>
                    <a:pt x="83" y="4933"/>
                  </a:cubicBezTo>
                  <a:lnTo>
                    <a:pt x="9243" y="99"/>
                  </a:lnTo>
                  <a:cubicBezTo>
                    <a:pt x="9266" y="85"/>
                    <a:pt x="9280" y="58"/>
                    <a:pt x="9266" y="30"/>
                  </a:cubicBezTo>
                  <a:cubicBezTo>
                    <a:pt x="9257" y="11"/>
                    <a:pt x="9238" y="1"/>
                    <a:pt x="9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3255150" y="3682402"/>
              <a:ext cx="196354" cy="106276"/>
            </a:xfrm>
            <a:custGeom>
              <a:avLst/>
              <a:gdLst/>
              <a:ahLst/>
              <a:cxnLst/>
              <a:rect l="l" t="t" r="r" b="b"/>
              <a:pathLst>
                <a:path w="9225" h="4993" extrusionOk="0">
                  <a:moveTo>
                    <a:pt x="9165" y="1"/>
                  </a:moveTo>
                  <a:cubicBezTo>
                    <a:pt x="9157" y="1"/>
                    <a:pt x="9149" y="3"/>
                    <a:pt x="9142" y="7"/>
                  </a:cubicBezTo>
                  <a:lnTo>
                    <a:pt x="37" y="4892"/>
                  </a:lnTo>
                  <a:cubicBezTo>
                    <a:pt x="10" y="4905"/>
                    <a:pt x="0" y="4937"/>
                    <a:pt x="14" y="4965"/>
                  </a:cubicBezTo>
                  <a:cubicBezTo>
                    <a:pt x="23" y="4983"/>
                    <a:pt x="42" y="4992"/>
                    <a:pt x="65" y="4992"/>
                  </a:cubicBezTo>
                  <a:cubicBezTo>
                    <a:pt x="69" y="4992"/>
                    <a:pt x="78" y="4992"/>
                    <a:pt x="88" y="4988"/>
                  </a:cubicBezTo>
                  <a:lnTo>
                    <a:pt x="9192" y="99"/>
                  </a:lnTo>
                  <a:cubicBezTo>
                    <a:pt x="9215" y="85"/>
                    <a:pt x="9224" y="53"/>
                    <a:pt x="9211" y="30"/>
                  </a:cubicBezTo>
                  <a:cubicBezTo>
                    <a:pt x="9201" y="11"/>
                    <a:pt x="9183" y="1"/>
                    <a:pt x="91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3255257" y="3693811"/>
              <a:ext cx="197227" cy="107660"/>
            </a:xfrm>
            <a:custGeom>
              <a:avLst/>
              <a:gdLst/>
              <a:ahLst/>
              <a:cxnLst/>
              <a:rect l="l" t="t" r="r" b="b"/>
              <a:pathLst>
                <a:path w="9266" h="5058" extrusionOk="0">
                  <a:moveTo>
                    <a:pt x="9205" y="1"/>
                  </a:moveTo>
                  <a:cubicBezTo>
                    <a:pt x="9196" y="1"/>
                    <a:pt x="9187" y="3"/>
                    <a:pt x="9178" y="7"/>
                  </a:cubicBezTo>
                  <a:lnTo>
                    <a:pt x="37" y="4961"/>
                  </a:lnTo>
                  <a:cubicBezTo>
                    <a:pt x="9" y="4975"/>
                    <a:pt x="0" y="5007"/>
                    <a:pt x="14" y="5030"/>
                  </a:cubicBezTo>
                  <a:cubicBezTo>
                    <a:pt x="23" y="5048"/>
                    <a:pt x="41" y="5057"/>
                    <a:pt x="60" y="5057"/>
                  </a:cubicBezTo>
                  <a:cubicBezTo>
                    <a:pt x="69" y="5057"/>
                    <a:pt x="78" y="5057"/>
                    <a:pt x="87" y="5052"/>
                  </a:cubicBezTo>
                  <a:lnTo>
                    <a:pt x="9229" y="99"/>
                  </a:lnTo>
                  <a:cubicBezTo>
                    <a:pt x="9256" y="85"/>
                    <a:pt x="9265" y="53"/>
                    <a:pt x="9252" y="26"/>
                  </a:cubicBezTo>
                  <a:cubicBezTo>
                    <a:pt x="9242" y="10"/>
                    <a:pt x="9224" y="1"/>
                    <a:pt x="9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3255044" y="3707582"/>
              <a:ext cx="197248" cy="105978"/>
            </a:xfrm>
            <a:custGeom>
              <a:avLst/>
              <a:gdLst/>
              <a:ahLst/>
              <a:cxnLst/>
              <a:rect l="l" t="t" r="r" b="b"/>
              <a:pathLst>
                <a:path w="9267" h="4979" extrusionOk="0">
                  <a:moveTo>
                    <a:pt x="9204" y="0"/>
                  </a:moveTo>
                  <a:cubicBezTo>
                    <a:pt x="9195" y="0"/>
                    <a:pt x="9186" y="2"/>
                    <a:pt x="9179" y="6"/>
                  </a:cubicBezTo>
                  <a:lnTo>
                    <a:pt x="38" y="4877"/>
                  </a:lnTo>
                  <a:cubicBezTo>
                    <a:pt x="10" y="4891"/>
                    <a:pt x="1" y="4923"/>
                    <a:pt x="15" y="4951"/>
                  </a:cubicBezTo>
                  <a:cubicBezTo>
                    <a:pt x="24" y="4969"/>
                    <a:pt x="42" y="4978"/>
                    <a:pt x="60" y="4978"/>
                  </a:cubicBezTo>
                  <a:cubicBezTo>
                    <a:pt x="70" y="4978"/>
                    <a:pt x="79" y="4974"/>
                    <a:pt x="83" y="4969"/>
                  </a:cubicBezTo>
                  <a:lnTo>
                    <a:pt x="9229" y="98"/>
                  </a:lnTo>
                  <a:cubicBezTo>
                    <a:pt x="9257" y="84"/>
                    <a:pt x="9266" y="52"/>
                    <a:pt x="9252" y="25"/>
                  </a:cubicBezTo>
                  <a:cubicBezTo>
                    <a:pt x="9243" y="9"/>
                    <a:pt x="9223" y="0"/>
                    <a:pt x="9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3255150" y="3721588"/>
              <a:ext cx="197227" cy="105127"/>
            </a:xfrm>
            <a:custGeom>
              <a:avLst/>
              <a:gdLst/>
              <a:ahLst/>
              <a:cxnLst/>
              <a:rect l="l" t="t" r="r" b="b"/>
              <a:pathLst>
                <a:path w="9266" h="4939" extrusionOk="0">
                  <a:moveTo>
                    <a:pt x="9200" y="0"/>
                  </a:moveTo>
                  <a:cubicBezTo>
                    <a:pt x="9193" y="0"/>
                    <a:pt x="9186" y="1"/>
                    <a:pt x="9179" y="4"/>
                  </a:cubicBezTo>
                  <a:lnTo>
                    <a:pt x="33" y="4838"/>
                  </a:lnTo>
                  <a:cubicBezTo>
                    <a:pt x="10" y="4852"/>
                    <a:pt x="0" y="4884"/>
                    <a:pt x="14" y="4911"/>
                  </a:cubicBezTo>
                  <a:cubicBezTo>
                    <a:pt x="23" y="4930"/>
                    <a:pt x="42" y="4939"/>
                    <a:pt x="60" y="4939"/>
                  </a:cubicBezTo>
                  <a:cubicBezTo>
                    <a:pt x="69" y="4939"/>
                    <a:pt x="78" y="4934"/>
                    <a:pt x="83" y="4934"/>
                  </a:cubicBezTo>
                  <a:lnTo>
                    <a:pt x="9229" y="100"/>
                  </a:lnTo>
                  <a:cubicBezTo>
                    <a:pt x="9252" y="86"/>
                    <a:pt x="9266" y="54"/>
                    <a:pt x="9252" y="27"/>
                  </a:cubicBezTo>
                  <a:cubicBezTo>
                    <a:pt x="9242" y="10"/>
                    <a:pt x="9221" y="0"/>
                    <a:pt x="9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3255725" y="3733614"/>
              <a:ext cx="196077" cy="104233"/>
            </a:xfrm>
            <a:custGeom>
              <a:avLst/>
              <a:gdLst/>
              <a:ahLst/>
              <a:cxnLst/>
              <a:rect l="l" t="t" r="r" b="b"/>
              <a:pathLst>
                <a:path w="9212" h="4897" extrusionOk="0">
                  <a:moveTo>
                    <a:pt x="9154" y="0"/>
                  </a:moveTo>
                  <a:cubicBezTo>
                    <a:pt x="9145" y="0"/>
                    <a:pt x="9136" y="3"/>
                    <a:pt x="9129" y="7"/>
                  </a:cubicBezTo>
                  <a:lnTo>
                    <a:pt x="38" y="4795"/>
                  </a:lnTo>
                  <a:cubicBezTo>
                    <a:pt x="10" y="4809"/>
                    <a:pt x="1" y="4841"/>
                    <a:pt x="15" y="4869"/>
                  </a:cubicBezTo>
                  <a:cubicBezTo>
                    <a:pt x="24" y="4887"/>
                    <a:pt x="42" y="4896"/>
                    <a:pt x="65" y="4896"/>
                  </a:cubicBezTo>
                  <a:cubicBezTo>
                    <a:pt x="70" y="4896"/>
                    <a:pt x="79" y="4896"/>
                    <a:pt x="88" y="4892"/>
                  </a:cubicBezTo>
                  <a:lnTo>
                    <a:pt x="9179" y="99"/>
                  </a:lnTo>
                  <a:cubicBezTo>
                    <a:pt x="9202" y="85"/>
                    <a:pt x="9211" y="53"/>
                    <a:pt x="9202" y="25"/>
                  </a:cubicBezTo>
                  <a:cubicBezTo>
                    <a:pt x="9193" y="10"/>
                    <a:pt x="9173" y="0"/>
                    <a:pt x="9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3255257" y="3741021"/>
              <a:ext cx="196631" cy="108043"/>
            </a:xfrm>
            <a:custGeom>
              <a:avLst/>
              <a:gdLst/>
              <a:ahLst/>
              <a:cxnLst/>
              <a:rect l="l" t="t" r="r" b="b"/>
              <a:pathLst>
                <a:path w="9238" h="5076" extrusionOk="0">
                  <a:moveTo>
                    <a:pt x="9178" y="1"/>
                  </a:moveTo>
                  <a:cubicBezTo>
                    <a:pt x="9170" y="1"/>
                    <a:pt x="9162" y="3"/>
                    <a:pt x="9155" y="7"/>
                  </a:cubicBezTo>
                  <a:lnTo>
                    <a:pt x="37" y="4974"/>
                  </a:lnTo>
                  <a:cubicBezTo>
                    <a:pt x="9" y="4988"/>
                    <a:pt x="0" y="5020"/>
                    <a:pt x="14" y="5048"/>
                  </a:cubicBezTo>
                  <a:cubicBezTo>
                    <a:pt x="23" y="5066"/>
                    <a:pt x="41" y="5075"/>
                    <a:pt x="60" y="5075"/>
                  </a:cubicBezTo>
                  <a:cubicBezTo>
                    <a:pt x="69" y="5075"/>
                    <a:pt x="78" y="5071"/>
                    <a:pt x="87" y="5066"/>
                  </a:cubicBezTo>
                  <a:lnTo>
                    <a:pt x="9206" y="99"/>
                  </a:lnTo>
                  <a:cubicBezTo>
                    <a:pt x="9229" y="85"/>
                    <a:pt x="9238" y="53"/>
                    <a:pt x="9224" y="30"/>
                  </a:cubicBezTo>
                  <a:cubicBezTo>
                    <a:pt x="9215" y="11"/>
                    <a:pt x="9196" y="1"/>
                    <a:pt x="9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3253980" y="3744214"/>
              <a:ext cx="203761" cy="113917"/>
            </a:xfrm>
            <a:custGeom>
              <a:avLst/>
              <a:gdLst/>
              <a:ahLst/>
              <a:cxnLst/>
              <a:rect l="l" t="t" r="r" b="b"/>
              <a:pathLst>
                <a:path w="9573" h="5352" extrusionOk="0">
                  <a:moveTo>
                    <a:pt x="9453" y="0"/>
                  </a:moveTo>
                  <a:cubicBezTo>
                    <a:pt x="9436" y="0"/>
                    <a:pt x="9419" y="4"/>
                    <a:pt x="9403" y="13"/>
                  </a:cubicBezTo>
                  <a:lnTo>
                    <a:pt x="74" y="5154"/>
                  </a:lnTo>
                  <a:cubicBezTo>
                    <a:pt x="19" y="5182"/>
                    <a:pt x="0" y="5246"/>
                    <a:pt x="33" y="5301"/>
                  </a:cubicBezTo>
                  <a:cubicBezTo>
                    <a:pt x="49" y="5330"/>
                    <a:pt x="81" y="5352"/>
                    <a:pt x="115" y="5352"/>
                  </a:cubicBezTo>
                  <a:cubicBezTo>
                    <a:pt x="118" y="5352"/>
                    <a:pt x="121" y="5352"/>
                    <a:pt x="124" y="5351"/>
                  </a:cubicBezTo>
                  <a:cubicBezTo>
                    <a:pt x="143" y="5351"/>
                    <a:pt x="156" y="5347"/>
                    <a:pt x="175" y="5342"/>
                  </a:cubicBezTo>
                  <a:lnTo>
                    <a:pt x="9504" y="196"/>
                  </a:lnTo>
                  <a:cubicBezTo>
                    <a:pt x="9554" y="169"/>
                    <a:pt x="9573" y="105"/>
                    <a:pt x="9545" y="54"/>
                  </a:cubicBezTo>
                  <a:cubicBezTo>
                    <a:pt x="9526" y="20"/>
                    <a:pt x="9490" y="0"/>
                    <a:pt x="9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3253490" y="3664714"/>
              <a:ext cx="200356" cy="106127"/>
            </a:xfrm>
            <a:custGeom>
              <a:avLst/>
              <a:gdLst/>
              <a:ahLst/>
              <a:cxnLst/>
              <a:rect l="l" t="t" r="r" b="b"/>
              <a:pathLst>
                <a:path w="9413" h="4986" extrusionOk="0">
                  <a:moveTo>
                    <a:pt x="9295" y="1"/>
                  </a:moveTo>
                  <a:cubicBezTo>
                    <a:pt x="9278" y="1"/>
                    <a:pt x="9260" y="5"/>
                    <a:pt x="9243" y="13"/>
                  </a:cubicBezTo>
                  <a:lnTo>
                    <a:pt x="74" y="4788"/>
                  </a:lnTo>
                  <a:cubicBezTo>
                    <a:pt x="19" y="4811"/>
                    <a:pt x="1" y="4875"/>
                    <a:pt x="28" y="4930"/>
                  </a:cubicBezTo>
                  <a:cubicBezTo>
                    <a:pt x="46" y="4967"/>
                    <a:pt x="83" y="4985"/>
                    <a:pt x="120" y="4985"/>
                  </a:cubicBezTo>
                  <a:cubicBezTo>
                    <a:pt x="138" y="4985"/>
                    <a:pt x="156" y="4981"/>
                    <a:pt x="170" y="4971"/>
                  </a:cubicBezTo>
                  <a:lnTo>
                    <a:pt x="9344" y="197"/>
                  </a:lnTo>
                  <a:cubicBezTo>
                    <a:pt x="9394" y="174"/>
                    <a:pt x="9412" y="110"/>
                    <a:pt x="9385" y="55"/>
                  </a:cubicBezTo>
                  <a:cubicBezTo>
                    <a:pt x="9366" y="20"/>
                    <a:pt x="9332" y="1"/>
                    <a:pt x="9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3290952" y="3548136"/>
              <a:ext cx="141737" cy="159297"/>
            </a:xfrm>
            <a:custGeom>
              <a:avLst/>
              <a:gdLst/>
              <a:ahLst/>
              <a:cxnLst/>
              <a:rect l="l" t="t" r="r" b="b"/>
              <a:pathLst>
                <a:path w="6659" h="7484" extrusionOk="0">
                  <a:moveTo>
                    <a:pt x="6535" y="1"/>
                  </a:moveTo>
                  <a:cubicBezTo>
                    <a:pt x="6535" y="1"/>
                    <a:pt x="6535" y="1"/>
                    <a:pt x="6534" y="1"/>
                  </a:cubicBezTo>
                  <a:lnTo>
                    <a:pt x="0" y="1761"/>
                  </a:lnTo>
                  <a:lnTo>
                    <a:pt x="0" y="7484"/>
                  </a:lnTo>
                  <a:lnTo>
                    <a:pt x="6658" y="5073"/>
                  </a:lnTo>
                  <a:cubicBezTo>
                    <a:pt x="6658" y="5073"/>
                    <a:pt x="6581" y="1"/>
                    <a:pt x="6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725452" y="3548136"/>
              <a:ext cx="704597" cy="37483"/>
            </a:xfrm>
            <a:custGeom>
              <a:avLst/>
              <a:gdLst/>
              <a:ahLst/>
              <a:cxnLst/>
              <a:rect l="l" t="t" r="r" b="b"/>
              <a:pathLst>
                <a:path w="33103" h="1761" extrusionOk="0">
                  <a:moveTo>
                    <a:pt x="33102" y="1"/>
                  </a:moveTo>
                  <a:lnTo>
                    <a:pt x="33034" y="19"/>
                  </a:lnTo>
                  <a:lnTo>
                    <a:pt x="33034" y="19"/>
                  </a:lnTo>
                  <a:lnTo>
                    <a:pt x="33057" y="19"/>
                  </a:lnTo>
                  <a:lnTo>
                    <a:pt x="33102" y="1"/>
                  </a:lnTo>
                  <a:close/>
                  <a:moveTo>
                    <a:pt x="8748" y="1"/>
                  </a:moveTo>
                  <a:lnTo>
                    <a:pt x="0" y="1761"/>
                  </a:lnTo>
                  <a:lnTo>
                    <a:pt x="26568" y="1761"/>
                  </a:lnTo>
                  <a:lnTo>
                    <a:pt x="33034" y="19"/>
                  </a:lnTo>
                  <a:lnTo>
                    <a:pt x="33034" y="19"/>
                  </a:lnTo>
                  <a:lnTo>
                    <a:pt x="87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3289781" y="3653901"/>
              <a:ext cx="146696" cy="53447"/>
            </a:xfrm>
            <a:custGeom>
              <a:avLst/>
              <a:gdLst/>
              <a:ahLst/>
              <a:cxnLst/>
              <a:rect l="l" t="t" r="r" b="b"/>
              <a:pathLst>
                <a:path w="6892" h="2511" extrusionOk="0">
                  <a:moveTo>
                    <a:pt x="6862" y="0"/>
                  </a:moveTo>
                  <a:cubicBezTo>
                    <a:pt x="6858" y="0"/>
                    <a:pt x="6854" y="1"/>
                    <a:pt x="6851" y="4"/>
                  </a:cubicBezTo>
                  <a:lnTo>
                    <a:pt x="23" y="2455"/>
                  </a:lnTo>
                  <a:cubicBezTo>
                    <a:pt x="9" y="2460"/>
                    <a:pt x="0" y="2478"/>
                    <a:pt x="5" y="2492"/>
                  </a:cubicBezTo>
                  <a:cubicBezTo>
                    <a:pt x="9" y="2506"/>
                    <a:pt x="18" y="2510"/>
                    <a:pt x="32" y="2510"/>
                  </a:cubicBezTo>
                  <a:lnTo>
                    <a:pt x="41" y="2510"/>
                  </a:lnTo>
                  <a:lnTo>
                    <a:pt x="6869" y="59"/>
                  </a:lnTo>
                  <a:cubicBezTo>
                    <a:pt x="6883" y="54"/>
                    <a:pt x="6892" y="36"/>
                    <a:pt x="6887" y="22"/>
                  </a:cubicBezTo>
                  <a:cubicBezTo>
                    <a:pt x="6884" y="9"/>
                    <a:pt x="6873" y="0"/>
                    <a:pt x="6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3290270" y="3547540"/>
              <a:ext cx="142801" cy="38675"/>
            </a:xfrm>
            <a:custGeom>
              <a:avLst/>
              <a:gdLst/>
              <a:ahLst/>
              <a:cxnLst/>
              <a:rect l="l" t="t" r="r" b="b"/>
              <a:pathLst>
                <a:path w="6709" h="1817" extrusionOk="0">
                  <a:moveTo>
                    <a:pt x="6676" y="0"/>
                  </a:moveTo>
                  <a:cubicBezTo>
                    <a:pt x="6673" y="0"/>
                    <a:pt x="6670" y="1"/>
                    <a:pt x="6667" y="1"/>
                  </a:cubicBezTo>
                  <a:lnTo>
                    <a:pt x="28" y="1756"/>
                  </a:lnTo>
                  <a:cubicBezTo>
                    <a:pt x="9" y="1761"/>
                    <a:pt x="0" y="1779"/>
                    <a:pt x="5" y="1793"/>
                  </a:cubicBezTo>
                  <a:cubicBezTo>
                    <a:pt x="9" y="1807"/>
                    <a:pt x="18" y="1816"/>
                    <a:pt x="32" y="1816"/>
                  </a:cubicBezTo>
                  <a:lnTo>
                    <a:pt x="41" y="1816"/>
                  </a:lnTo>
                  <a:lnTo>
                    <a:pt x="6686" y="61"/>
                  </a:lnTo>
                  <a:cubicBezTo>
                    <a:pt x="6699" y="56"/>
                    <a:pt x="6708" y="38"/>
                    <a:pt x="6704" y="24"/>
                  </a:cubicBezTo>
                  <a:cubicBezTo>
                    <a:pt x="6700" y="9"/>
                    <a:pt x="6690" y="0"/>
                    <a:pt x="6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3290739" y="3554902"/>
              <a:ext cx="140566" cy="38164"/>
            </a:xfrm>
            <a:custGeom>
              <a:avLst/>
              <a:gdLst/>
              <a:ahLst/>
              <a:cxnLst/>
              <a:rect l="l" t="t" r="r" b="b"/>
              <a:pathLst>
                <a:path w="6604" h="1793" extrusionOk="0">
                  <a:moveTo>
                    <a:pt x="6569" y="0"/>
                  </a:moveTo>
                  <a:cubicBezTo>
                    <a:pt x="6567" y="0"/>
                    <a:pt x="6564" y="0"/>
                    <a:pt x="6562" y="1"/>
                  </a:cubicBezTo>
                  <a:lnTo>
                    <a:pt x="28" y="1733"/>
                  </a:lnTo>
                  <a:cubicBezTo>
                    <a:pt x="14" y="1738"/>
                    <a:pt x="0" y="1756"/>
                    <a:pt x="5" y="1770"/>
                  </a:cubicBezTo>
                  <a:cubicBezTo>
                    <a:pt x="9" y="1784"/>
                    <a:pt x="23" y="1793"/>
                    <a:pt x="37" y="1793"/>
                  </a:cubicBezTo>
                  <a:lnTo>
                    <a:pt x="41" y="1793"/>
                  </a:lnTo>
                  <a:lnTo>
                    <a:pt x="6576" y="61"/>
                  </a:lnTo>
                  <a:cubicBezTo>
                    <a:pt x="6589" y="56"/>
                    <a:pt x="6603" y="38"/>
                    <a:pt x="6599" y="24"/>
                  </a:cubicBezTo>
                  <a:cubicBezTo>
                    <a:pt x="6595" y="9"/>
                    <a:pt x="6581" y="0"/>
                    <a:pt x="6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3290462" y="3560311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5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1"/>
                  </a:lnTo>
                  <a:cubicBezTo>
                    <a:pt x="6622" y="57"/>
                    <a:pt x="6631" y="38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3290462" y="3566356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3290462" y="3572508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2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7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9"/>
                    <a:pt x="6612" y="0"/>
                    <a:pt x="6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3290462" y="3578552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3290462" y="3584704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1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6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8"/>
                    <a:pt x="6612" y="0"/>
                    <a:pt x="6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3290462" y="3590749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1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3290462" y="3596879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290462" y="3602945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7"/>
                    <a:pt x="5" y="1816"/>
                  </a:cubicBezTo>
                  <a:cubicBezTo>
                    <a:pt x="9" y="1829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290462" y="3609075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3290462" y="3615120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7"/>
                  </a:cubicBezTo>
                  <a:cubicBezTo>
                    <a:pt x="9" y="1830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3290739" y="3621293"/>
              <a:ext cx="142035" cy="41953"/>
            </a:xfrm>
            <a:custGeom>
              <a:avLst/>
              <a:gdLst/>
              <a:ahLst/>
              <a:cxnLst/>
              <a:rect l="l" t="t" r="r" b="b"/>
              <a:pathLst>
                <a:path w="6673" h="1971" extrusionOk="0">
                  <a:moveTo>
                    <a:pt x="6631" y="1"/>
                  </a:moveTo>
                  <a:lnTo>
                    <a:pt x="24" y="1911"/>
                  </a:lnTo>
                  <a:cubicBezTo>
                    <a:pt x="10" y="1916"/>
                    <a:pt x="1" y="1934"/>
                    <a:pt x="6" y="1948"/>
                  </a:cubicBezTo>
                  <a:cubicBezTo>
                    <a:pt x="10" y="1962"/>
                    <a:pt x="19" y="1971"/>
                    <a:pt x="33" y="1971"/>
                  </a:cubicBezTo>
                  <a:lnTo>
                    <a:pt x="42" y="1971"/>
                  </a:lnTo>
                  <a:lnTo>
                    <a:pt x="6645" y="60"/>
                  </a:lnTo>
                  <a:cubicBezTo>
                    <a:pt x="6664" y="56"/>
                    <a:pt x="6673" y="42"/>
                    <a:pt x="6668" y="24"/>
                  </a:cubicBezTo>
                  <a:cubicBezTo>
                    <a:pt x="6664" y="5"/>
                    <a:pt x="6645" y="1"/>
                    <a:pt x="6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3290739" y="3629764"/>
              <a:ext cx="142141" cy="42272"/>
            </a:xfrm>
            <a:custGeom>
              <a:avLst/>
              <a:gdLst/>
              <a:ahLst/>
              <a:cxnLst/>
              <a:rect l="l" t="t" r="r" b="b"/>
              <a:pathLst>
                <a:path w="6678" h="1986" extrusionOk="0">
                  <a:moveTo>
                    <a:pt x="6645" y="0"/>
                  </a:moveTo>
                  <a:cubicBezTo>
                    <a:pt x="6642" y="0"/>
                    <a:pt x="6639" y="1"/>
                    <a:pt x="6636" y="1"/>
                  </a:cubicBezTo>
                  <a:lnTo>
                    <a:pt x="24" y="1926"/>
                  </a:lnTo>
                  <a:cubicBezTo>
                    <a:pt x="10" y="1930"/>
                    <a:pt x="1" y="1949"/>
                    <a:pt x="6" y="1962"/>
                  </a:cubicBezTo>
                  <a:cubicBezTo>
                    <a:pt x="10" y="1976"/>
                    <a:pt x="19" y="1985"/>
                    <a:pt x="33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68" y="56"/>
                    <a:pt x="6677" y="38"/>
                    <a:pt x="6673" y="24"/>
                  </a:cubicBezTo>
                  <a:cubicBezTo>
                    <a:pt x="6669" y="9"/>
                    <a:pt x="6659" y="0"/>
                    <a:pt x="6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3290356" y="3638725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3" y="1"/>
                  </a:moveTo>
                  <a:cubicBezTo>
                    <a:pt x="6660" y="1"/>
                    <a:pt x="6657" y="1"/>
                    <a:pt x="6654" y="2"/>
                  </a:cubicBezTo>
                  <a:lnTo>
                    <a:pt x="28" y="1995"/>
                  </a:lnTo>
                  <a:cubicBezTo>
                    <a:pt x="10" y="2000"/>
                    <a:pt x="1" y="2013"/>
                    <a:pt x="5" y="2032"/>
                  </a:cubicBezTo>
                  <a:cubicBezTo>
                    <a:pt x="10" y="2046"/>
                    <a:pt x="24" y="2055"/>
                    <a:pt x="37" y="2055"/>
                  </a:cubicBezTo>
                  <a:cubicBezTo>
                    <a:pt x="37" y="2055"/>
                    <a:pt x="42" y="2055"/>
                    <a:pt x="46" y="2050"/>
                  </a:cubicBezTo>
                  <a:lnTo>
                    <a:pt x="6672" y="57"/>
                  </a:lnTo>
                  <a:cubicBezTo>
                    <a:pt x="6686" y="52"/>
                    <a:pt x="6695" y="39"/>
                    <a:pt x="6691" y="20"/>
                  </a:cubicBezTo>
                  <a:cubicBezTo>
                    <a:pt x="6687" y="9"/>
                    <a:pt x="6677" y="1"/>
                    <a:pt x="66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290547" y="3645366"/>
              <a:ext cx="142716" cy="47146"/>
            </a:xfrm>
            <a:custGeom>
              <a:avLst/>
              <a:gdLst/>
              <a:ahLst/>
              <a:cxnLst/>
              <a:rect l="l" t="t" r="r" b="b"/>
              <a:pathLst>
                <a:path w="6705" h="2215" extrusionOk="0">
                  <a:moveTo>
                    <a:pt x="6668" y="0"/>
                  </a:moveTo>
                  <a:cubicBezTo>
                    <a:pt x="6665" y="0"/>
                    <a:pt x="6662" y="1"/>
                    <a:pt x="6659" y="1"/>
                  </a:cubicBezTo>
                  <a:lnTo>
                    <a:pt x="28" y="2155"/>
                  </a:lnTo>
                  <a:cubicBezTo>
                    <a:pt x="10" y="2160"/>
                    <a:pt x="1" y="2178"/>
                    <a:pt x="5" y="2192"/>
                  </a:cubicBezTo>
                  <a:cubicBezTo>
                    <a:pt x="10" y="2206"/>
                    <a:pt x="24" y="2215"/>
                    <a:pt x="37" y="2215"/>
                  </a:cubicBezTo>
                  <a:lnTo>
                    <a:pt x="47" y="2215"/>
                  </a:lnTo>
                  <a:lnTo>
                    <a:pt x="6677" y="61"/>
                  </a:lnTo>
                  <a:cubicBezTo>
                    <a:pt x="6695" y="56"/>
                    <a:pt x="6705" y="38"/>
                    <a:pt x="6700" y="20"/>
                  </a:cubicBezTo>
                  <a:cubicBezTo>
                    <a:pt x="6696" y="8"/>
                    <a:pt x="6683" y="0"/>
                    <a:pt x="6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3290356" y="3651028"/>
              <a:ext cx="142716" cy="48998"/>
            </a:xfrm>
            <a:custGeom>
              <a:avLst/>
              <a:gdLst/>
              <a:ahLst/>
              <a:cxnLst/>
              <a:rect l="l" t="t" r="r" b="b"/>
              <a:pathLst>
                <a:path w="6705" h="2302" extrusionOk="0">
                  <a:moveTo>
                    <a:pt x="6671" y="0"/>
                  </a:moveTo>
                  <a:cubicBezTo>
                    <a:pt x="6668" y="0"/>
                    <a:pt x="6666" y="0"/>
                    <a:pt x="6663" y="1"/>
                  </a:cubicBezTo>
                  <a:lnTo>
                    <a:pt x="28" y="2242"/>
                  </a:lnTo>
                  <a:cubicBezTo>
                    <a:pt x="10" y="2247"/>
                    <a:pt x="1" y="2265"/>
                    <a:pt x="10" y="2279"/>
                  </a:cubicBezTo>
                  <a:cubicBezTo>
                    <a:pt x="10" y="2292"/>
                    <a:pt x="24" y="2301"/>
                    <a:pt x="37" y="2301"/>
                  </a:cubicBezTo>
                  <a:cubicBezTo>
                    <a:pt x="42" y="2301"/>
                    <a:pt x="42" y="2297"/>
                    <a:pt x="46" y="2297"/>
                  </a:cubicBezTo>
                  <a:lnTo>
                    <a:pt x="6682" y="61"/>
                  </a:lnTo>
                  <a:cubicBezTo>
                    <a:pt x="6695" y="56"/>
                    <a:pt x="6704" y="38"/>
                    <a:pt x="6700" y="24"/>
                  </a:cubicBezTo>
                  <a:cubicBezTo>
                    <a:pt x="6696" y="9"/>
                    <a:pt x="6683" y="0"/>
                    <a:pt x="6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BE0D4">
                <a:alpha val="4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3267049" y="3428472"/>
              <a:ext cx="141737" cy="159191"/>
            </a:xfrm>
            <a:custGeom>
              <a:avLst/>
              <a:gdLst/>
              <a:ahLst/>
              <a:cxnLst/>
              <a:rect l="l" t="t" r="r" b="b"/>
              <a:pathLst>
                <a:path w="6659" h="7479" extrusionOk="0">
                  <a:moveTo>
                    <a:pt x="6535" y="0"/>
                  </a:moveTo>
                  <a:cubicBezTo>
                    <a:pt x="6535" y="0"/>
                    <a:pt x="6535" y="0"/>
                    <a:pt x="6535" y="1"/>
                  </a:cubicBezTo>
                  <a:lnTo>
                    <a:pt x="0" y="1756"/>
                  </a:lnTo>
                  <a:lnTo>
                    <a:pt x="0" y="7479"/>
                  </a:lnTo>
                  <a:lnTo>
                    <a:pt x="6658" y="5069"/>
                  </a:lnTo>
                  <a:cubicBezTo>
                    <a:pt x="6658" y="5069"/>
                    <a:pt x="6581" y="0"/>
                    <a:pt x="6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2701464" y="3428472"/>
              <a:ext cx="704682" cy="37376"/>
            </a:xfrm>
            <a:custGeom>
              <a:avLst/>
              <a:gdLst/>
              <a:ahLst/>
              <a:cxnLst/>
              <a:rect l="l" t="t" r="r" b="b"/>
              <a:pathLst>
                <a:path w="33107" h="1756" extrusionOk="0">
                  <a:moveTo>
                    <a:pt x="33107" y="1"/>
                  </a:moveTo>
                  <a:lnTo>
                    <a:pt x="33056" y="14"/>
                  </a:lnTo>
                  <a:lnTo>
                    <a:pt x="33056" y="14"/>
                  </a:lnTo>
                  <a:lnTo>
                    <a:pt x="33061" y="14"/>
                  </a:lnTo>
                  <a:lnTo>
                    <a:pt x="33107" y="1"/>
                  </a:lnTo>
                  <a:close/>
                  <a:moveTo>
                    <a:pt x="8752" y="1"/>
                  </a:moveTo>
                  <a:lnTo>
                    <a:pt x="0" y="1756"/>
                  </a:lnTo>
                  <a:lnTo>
                    <a:pt x="26572" y="1756"/>
                  </a:lnTo>
                  <a:lnTo>
                    <a:pt x="33056" y="14"/>
                  </a:lnTo>
                  <a:lnTo>
                    <a:pt x="33056" y="14"/>
                  </a:lnTo>
                  <a:lnTo>
                    <a:pt x="87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3265771" y="3534131"/>
              <a:ext cx="146824" cy="53447"/>
            </a:xfrm>
            <a:custGeom>
              <a:avLst/>
              <a:gdLst/>
              <a:ahLst/>
              <a:cxnLst/>
              <a:rect l="l" t="t" r="r" b="b"/>
              <a:pathLst>
                <a:path w="6898" h="2511" extrusionOk="0">
                  <a:moveTo>
                    <a:pt x="6863" y="0"/>
                  </a:moveTo>
                  <a:cubicBezTo>
                    <a:pt x="6859" y="0"/>
                    <a:pt x="6855" y="1"/>
                    <a:pt x="6851" y="4"/>
                  </a:cubicBezTo>
                  <a:lnTo>
                    <a:pt x="24" y="2455"/>
                  </a:lnTo>
                  <a:cubicBezTo>
                    <a:pt x="10" y="2460"/>
                    <a:pt x="1" y="2478"/>
                    <a:pt x="5" y="2492"/>
                  </a:cubicBezTo>
                  <a:cubicBezTo>
                    <a:pt x="10" y="2506"/>
                    <a:pt x="24" y="2510"/>
                    <a:pt x="38" y="2510"/>
                  </a:cubicBezTo>
                  <a:lnTo>
                    <a:pt x="47" y="2510"/>
                  </a:lnTo>
                  <a:lnTo>
                    <a:pt x="6870" y="59"/>
                  </a:lnTo>
                  <a:cubicBezTo>
                    <a:pt x="6888" y="54"/>
                    <a:pt x="6897" y="36"/>
                    <a:pt x="6888" y="22"/>
                  </a:cubicBezTo>
                  <a:cubicBezTo>
                    <a:pt x="6885" y="9"/>
                    <a:pt x="6874" y="0"/>
                    <a:pt x="686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3266261" y="3427770"/>
              <a:ext cx="142907" cy="38675"/>
            </a:xfrm>
            <a:custGeom>
              <a:avLst/>
              <a:gdLst/>
              <a:ahLst/>
              <a:cxnLst/>
              <a:rect l="l" t="t" r="r" b="b"/>
              <a:pathLst>
                <a:path w="6714" h="1817" extrusionOk="0">
                  <a:moveTo>
                    <a:pt x="6680" y="0"/>
                  </a:moveTo>
                  <a:cubicBezTo>
                    <a:pt x="6677" y="0"/>
                    <a:pt x="6675" y="1"/>
                    <a:pt x="6673" y="1"/>
                  </a:cubicBezTo>
                  <a:lnTo>
                    <a:pt x="28" y="1756"/>
                  </a:lnTo>
                  <a:cubicBezTo>
                    <a:pt x="10" y="1761"/>
                    <a:pt x="1" y="1779"/>
                    <a:pt x="5" y="1793"/>
                  </a:cubicBezTo>
                  <a:cubicBezTo>
                    <a:pt x="10" y="1807"/>
                    <a:pt x="24" y="1816"/>
                    <a:pt x="37" y="1816"/>
                  </a:cubicBezTo>
                  <a:lnTo>
                    <a:pt x="42" y="1816"/>
                  </a:lnTo>
                  <a:lnTo>
                    <a:pt x="6686" y="61"/>
                  </a:lnTo>
                  <a:cubicBezTo>
                    <a:pt x="6700" y="56"/>
                    <a:pt x="6714" y="38"/>
                    <a:pt x="6709" y="24"/>
                  </a:cubicBezTo>
                  <a:cubicBezTo>
                    <a:pt x="6705" y="9"/>
                    <a:pt x="6692" y="0"/>
                    <a:pt x="668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3266911" y="3433202"/>
              <a:ext cx="140460" cy="38164"/>
            </a:xfrm>
            <a:custGeom>
              <a:avLst/>
              <a:gdLst/>
              <a:ahLst/>
              <a:cxnLst/>
              <a:rect l="l" t="t" r="r" b="b"/>
              <a:pathLst>
                <a:path w="6599" h="1793" extrusionOk="0">
                  <a:moveTo>
                    <a:pt x="6567" y="0"/>
                  </a:moveTo>
                  <a:cubicBezTo>
                    <a:pt x="6564" y="0"/>
                    <a:pt x="6561" y="0"/>
                    <a:pt x="6558" y="1"/>
                  </a:cubicBezTo>
                  <a:lnTo>
                    <a:pt x="23" y="1733"/>
                  </a:lnTo>
                  <a:cubicBezTo>
                    <a:pt x="10" y="1738"/>
                    <a:pt x="0" y="1756"/>
                    <a:pt x="5" y="1770"/>
                  </a:cubicBezTo>
                  <a:cubicBezTo>
                    <a:pt x="5" y="1784"/>
                    <a:pt x="19" y="1793"/>
                    <a:pt x="33" y="1793"/>
                  </a:cubicBezTo>
                  <a:lnTo>
                    <a:pt x="42" y="1793"/>
                  </a:lnTo>
                  <a:lnTo>
                    <a:pt x="6571" y="61"/>
                  </a:lnTo>
                  <a:cubicBezTo>
                    <a:pt x="6590" y="56"/>
                    <a:pt x="6599" y="38"/>
                    <a:pt x="6594" y="24"/>
                  </a:cubicBezTo>
                  <a:cubicBezTo>
                    <a:pt x="6590" y="9"/>
                    <a:pt x="6580" y="0"/>
                    <a:pt x="6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3266559" y="3440245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5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3" y="9"/>
                    <a:pt x="6609" y="1"/>
                    <a:pt x="6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3266559" y="3446607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3266559" y="3452737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2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266559" y="3458803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266559" y="3464933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1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1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266559" y="3470978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6" y="1"/>
                  </a:moveTo>
                  <a:cubicBezTo>
                    <a:pt x="6594" y="1"/>
                    <a:pt x="6592" y="1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8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lnTo>
                    <a:pt x="42" y="1839"/>
                  </a:lnTo>
                  <a:lnTo>
                    <a:pt x="6604" y="61"/>
                  </a:lnTo>
                  <a:cubicBezTo>
                    <a:pt x="6622" y="56"/>
                    <a:pt x="6631" y="43"/>
                    <a:pt x="6626" y="24"/>
                  </a:cubicBezTo>
                  <a:cubicBezTo>
                    <a:pt x="6622" y="12"/>
                    <a:pt x="6608" y="1"/>
                    <a:pt x="6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266559" y="3477108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2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266559" y="3483174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7" y="0"/>
                  </a:moveTo>
                  <a:cubicBezTo>
                    <a:pt x="6595" y="0"/>
                    <a:pt x="6592" y="0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7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4"/>
                  </a:cubicBez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266559" y="3489304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66559" y="3495349"/>
              <a:ext cx="141162" cy="39164"/>
            </a:xfrm>
            <a:custGeom>
              <a:avLst/>
              <a:gdLst/>
              <a:ahLst/>
              <a:cxnLst/>
              <a:rect l="l" t="t" r="r" b="b"/>
              <a:pathLst>
                <a:path w="6632" h="1840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80"/>
                  </a:lnTo>
                  <a:cubicBezTo>
                    <a:pt x="10" y="1784"/>
                    <a:pt x="1" y="1798"/>
                    <a:pt x="5" y="1817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5"/>
                  </a:cubicBezTo>
                  <a:lnTo>
                    <a:pt x="6604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3" y="10"/>
                    <a:pt x="6609" y="1"/>
                    <a:pt x="6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266751" y="3501607"/>
              <a:ext cx="142035" cy="41889"/>
            </a:xfrm>
            <a:custGeom>
              <a:avLst/>
              <a:gdLst/>
              <a:ahLst/>
              <a:cxnLst/>
              <a:rect l="l" t="t" r="r" b="b"/>
              <a:pathLst>
                <a:path w="6673" h="1968" extrusionOk="0">
                  <a:moveTo>
                    <a:pt x="6640" y="0"/>
                  </a:moveTo>
                  <a:cubicBezTo>
                    <a:pt x="6638" y="0"/>
                    <a:pt x="6634" y="0"/>
                    <a:pt x="6631" y="1"/>
                  </a:cubicBezTo>
                  <a:lnTo>
                    <a:pt x="28" y="1907"/>
                  </a:lnTo>
                  <a:cubicBezTo>
                    <a:pt x="10" y="1912"/>
                    <a:pt x="1" y="1930"/>
                    <a:pt x="5" y="1944"/>
                  </a:cubicBezTo>
                  <a:cubicBezTo>
                    <a:pt x="10" y="1958"/>
                    <a:pt x="24" y="1967"/>
                    <a:pt x="37" y="1967"/>
                  </a:cubicBezTo>
                  <a:lnTo>
                    <a:pt x="42" y="1967"/>
                  </a:lnTo>
                  <a:lnTo>
                    <a:pt x="6650" y="56"/>
                  </a:lnTo>
                  <a:cubicBezTo>
                    <a:pt x="6663" y="52"/>
                    <a:pt x="6672" y="38"/>
                    <a:pt x="6668" y="20"/>
                  </a:cubicBezTo>
                  <a:cubicBezTo>
                    <a:pt x="6664" y="8"/>
                    <a:pt x="6654" y="0"/>
                    <a:pt x="66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266751" y="3509993"/>
              <a:ext cx="142226" cy="42272"/>
            </a:xfrm>
            <a:custGeom>
              <a:avLst/>
              <a:gdLst/>
              <a:ahLst/>
              <a:cxnLst/>
              <a:rect l="l" t="t" r="r" b="b"/>
              <a:pathLst>
                <a:path w="6682" h="1986" extrusionOk="0">
                  <a:moveTo>
                    <a:pt x="6648" y="0"/>
                  </a:moveTo>
                  <a:cubicBezTo>
                    <a:pt x="6645" y="0"/>
                    <a:pt x="6643" y="1"/>
                    <a:pt x="6640" y="1"/>
                  </a:cubicBezTo>
                  <a:lnTo>
                    <a:pt x="28" y="1926"/>
                  </a:lnTo>
                  <a:cubicBezTo>
                    <a:pt x="10" y="1930"/>
                    <a:pt x="1" y="1949"/>
                    <a:pt x="5" y="1963"/>
                  </a:cubicBezTo>
                  <a:cubicBezTo>
                    <a:pt x="10" y="1976"/>
                    <a:pt x="24" y="1985"/>
                    <a:pt x="37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72" y="56"/>
                    <a:pt x="6682" y="38"/>
                    <a:pt x="6677" y="24"/>
                  </a:cubicBezTo>
                  <a:cubicBezTo>
                    <a:pt x="6673" y="9"/>
                    <a:pt x="6660" y="0"/>
                    <a:pt x="6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266453" y="3518954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2" y="1"/>
                  </a:moveTo>
                  <a:cubicBezTo>
                    <a:pt x="6659" y="1"/>
                    <a:pt x="6657" y="1"/>
                    <a:pt x="6654" y="2"/>
                  </a:cubicBezTo>
                  <a:lnTo>
                    <a:pt x="24" y="1995"/>
                  </a:lnTo>
                  <a:cubicBezTo>
                    <a:pt x="10" y="2000"/>
                    <a:pt x="1" y="2018"/>
                    <a:pt x="6" y="2032"/>
                  </a:cubicBezTo>
                  <a:cubicBezTo>
                    <a:pt x="10" y="2046"/>
                    <a:pt x="19" y="2055"/>
                    <a:pt x="33" y="2055"/>
                  </a:cubicBezTo>
                  <a:lnTo>
                    <a:pt x="42" y="2055"/>
                  </a:lnTo>
                  <a:lnTo>
                    <a:pt x="6668" y="61"/>
                  </a:lnTo>
                  <a:cubicBezTo>
                    <a:pt x="6686" y="57"/>
                    <a:pt x="6696" y="39"/>
                    <a:pt x="6691" y="20"/>
                  </a:cubicBezTo>
                  <a:cubicBezTo>
                    <a:pt x="6687" y="9"/>
                    <a:pt x="6674" y="1"/>
                    <a:pt x="6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266665" y="3525595"/>
              <a:ext cx="142609" cy="47146"/>
            </a:xfrm>
            <a:custGeom>
              <a:avLst/>
              <a:gdLst/>
              <a:ahLst/>
              <a:cxnLst/>
              <a:rect l="l" t="t" r="r" b="b"/>
              <a:pathLst>
                <a:path w="6700" h="2215" extrusionOk="0">
                  <a:moveTo>
                    <a:pt x="6666" y="0"/>
                  </a:moveTo>
                  <a:cubicBezTo>
                    <a:pt x="6663" y="0"/>
                    <a:pt x="6660" y="1"/>
                    <a:pt x="6658" y="1"/>
                  </a:cubicBezTo>
                  <a:lnTo>
                    <a:pt x="23" y="2155"/>
                  </a:lnTo>
                  <a:cubicBezTo>
                    <a:pt x="5" y="2160"/>
                    <a:pt x="0" y="2178"/>
                    <a:pt x="5" y="2196"/>
                  </a:cubicBezTo>
                  <a:cubicBezTo>
                    <a:pt x="9" y="2206"/>
                    <a:pt x="18" y="2215"/>
                    <a:pt x="32" y="2215"/>
                  </a:cubicBezTo>
                  <a:lnTo>
                    <a:pt x="41" y="2215"/>
                  </a:lnTo>
                  <a:lnTo>
                    <a:pt x="6676" y="61"/>
                  </a:lnTo>
                  <a:cubicBezTo>
                    <a:pt x="6690" y="56"/>
                    <a:pt x="6699" y="38"/>
                    <a:pt x="6695" y="24"/>
                  </a:cubicBezTo>
                  <a:cubicBezTo>
                    <a:pt x="6691" y="9"/>
                    <a:pt x="6678" y="0"/>
                    <a:pt x="6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66453" y="3531300"/>
              <a:ext cx="142716" cy="48956"/>
            </a:xfrm>
            <a:custGeom>
              <a:avLst/>
              <a:gdLst/>
              <a:ahLst/>
              <a:cxnLst/>
              <a:rect l="l" t="t" r="r" b="b"/>
              <a:pathLst>
                <a:path w="6705" h="2300" extrusionOk="0">
                  <a:moveTo>
                    <a:pt x="6673" y="0"/>
                  </a:moveTo>
                  <a:cubicBezTo>
                    <a:pt x="6668" y="0"/>
                    <a:pt x="6664" y="1"/>
                    <a:pt x="6659" y="4"/>
                  </a:cubicBezTo>
                  <a:lnTo>
                    <a:pt x="24" y="2240"/>
                  </a:lnTo>
                  <a:cubicBezTo>
                    <a:pt x="10" y="2245"/>
                    <a:pt x="1" y="2263"/>
                    <a:pt x="6" y="2277"/>
                  </a:cubicBezTo>
                  <a:cubicBezTo>
                    <a:pt x="10" y="2290"/>
                    <a:pt x="24" y="2300"/>
                    <a:pt x="33" y="2300"/>
                  </a:cubicBezTo>
                  <a:cubicBezTo>
                    <a:pt x="38" y="2300"/>
                    <a:pt x="42" y="2300"/>
                    <a:pt x="42" y="2295"/>
                  </a:cubicBezTo>
                  <a:lnTo>
                    <a:pt x="6677" y="59"/>
                  </a:lnTo>
                  <a:cubicBezTo>
                    <a:pt x="6696" y="54"/>
                    <a:pt x="6705" y="36"/>
                    <a:pt x="6696" y="22"/>
                  </a:cubicBezTo>
                  <a:cubicBezTo>
                    <a:pt x="6692" y="9"/>
                    <a:pt x="6684" y="0"/>
                    <a:pt x="6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42" name="Google Shape;1642;p37"/>
          <p:cNvGrpSpPr/>
          <p:nvPr/>
        </p:nvGrpSpPr>
        <p:grpSpPr>
          <a:xfrm>
            <a:off x="7841028" y="518016"/>
            <a:ext cx="734713" cy="934586"/>
            <a:chOff x="5063425" y="1827900"/>
            <a:chExt cx="434125" cy="552225"/>
          </a:xfrm>
        </p:grpSpPr>
        <p:sp>
          <p:nvSpPr>
            <p:cNvPr id="1643" name="Google Shape;1643;p37"/>
            <p:cNvSpPr/>
            <p:nvPr/>
          </p:nvSpPr>
          <p:spPr>
            <a:xfrm>
              <a:off x="5063425" y="1827900"/>
              <a:ext cx="434125" cy="552225"/>
            </a:xfrm>
            <a:custGeom>
              <a:avLst/>
              <a:gdLst/>
              <a:ahLst/>
              <a:cxnLst/>
              <a:rect l="l" t="t" r="r" b="b"/>
              <a:pathLst>
                <a:path w="17365" h="22089" extrusionOk="0">
                  <a:moveTo>
                    <a:pt x="12499" y="6577"/>
                  </a:moveTo>
                  <a:lnTo>
                    <a:pt x="9227" y="17095"/>
                  </a:lnTo>
                  <a:lnTo>
                    <a:pt x="4231" y="12220"/>
                  </a:lnTo>
                  <a:lnTo>
                    <a:pt x="12499" y="6577"/>
                  </a:lnTo>
                  <a:close/>
                  <a:moveTo>
                    <a:pt x="17364" y="1"/>
                  </a:moveTo>
                  <a:lnTo>
                    <a:pt x="0" y="11850"/>
                  </a:lnTo>
                  <a:lnTo>
                    <a:pt x="10492" y="22088"/>
                  </a:lnTo>
                  <a:lnTo>
                    <a:pt x="17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5312525" y="2331000"/>
              <a:ext cx="21500" cy="8800"/>
            </a:xfrm>
            <a:custGeom>
              <a:avLst/>
              <a:gdLst/>
              <a:ahLst/>
              <a:cxnLst/>
              <a:rect l="l" t="t" r="r" b="b"/>
              <a:pathLst>
                <a:path w="860" h="352" extrusionOk="0">
                  <a:moveTo>
                    <a:pt x="71" y="1"/>
                  </a:moveTo>
                  <a:cubicBezTo>
                    <a:pt x="44" y="1"/>
                    <a:pt x="20" y="19"/>
                    <a:pt x="12" y="46"/>
                  </a:cubicBezTo>
                  <a:cubicBezTo>
                    <a:pt x="1" y="80"/>
                    <a:pt x="20" y="113"/>
                    <a:pt x="54" y="125"/>
                  </a:cubicBezTo>
                  <a:lnTo>
                    <a:pt x="771" y="348"/>
                  </a:lnTo>
                  <a:cubicBezTo>
                    <a:pt x="777" y="350"/>
                    <a:pt x="783" y="351"/>
                    <a:pt x="789" y="351"/>
                  </a:cubicBezTo>
                  <a:cubicBezTo>
                    <a:pt x="797" y="351"/>
                    <a:pt x="805" y="349"/>
                    <a:pt x="813" y="347"/>
                  </a:cubicBezTo>
                  <a:cubicBezTo>
                    <a:pt x="829" y="339"/>
                    <a:pt x="843" y="324"/>
                    <a:pt x="850" y="306"/>
                  </a:cubicBezTo>
                  <a:cubicBezTo>
                    <a:pt x="860" y="273"/>
                    <a:pt x="842" y="237"/>
                    <a:pt x="808" y="228"/>
                  </a:cubicBezTo>
                  <a:lnTo>
                    <a:pt x="91" y="4"/>
                  </a:lnTo>
                  <a:cubicBezTo>
                    <a:pt x="84" y="2"/>
                    <a:pt x="78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5328850" y="22785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2" y="1"/>
                  </a:moveTo>
                  <a:cubicBezTo>
                    <a:pt x="45" y="1"/>
                    <a:pt x="20" y="17"/>
                    <a:pt x="12" y="45"/>
                  </a:cubicBezTo>
                  <a:cubicBezTo>
                    <a:pt x="1" y="79"/>
                    <a:pt x="20" y="114"/>
                    <a:pt x="54" y="124"/>
                  </a:cubicBezTo>
                  <a:lnTo>
                    <a:pt x="769" y="347"/>
                  </a:lnTo>
                  <a:cubicBezTo>
                    <a:pt x="775" y="349"/>
                    <a:pt x="782" y="350"/>
                    <a:pt x="788" y="350"/>
                  </a:cubicBezTo>
                  <a:cubicBezTo>
                    <a:pt x="797" y="350"/>
                    <a:pt x="805" y="349"/>
                    <a:pt x="813" y="346"/>
                  </a:cubicBezTo>
                  <a:cubicBezTo>
                    <a:pt x="829" y="339"/>
                    <a:pt x="843" y="325"/>
                    <a:pt x="850" y="306"/>
                  </a:cubicBezTo>
                  <a:cubicBezTo>
                    <a:pt x="859" y="273"/>
                    <a:pt x="842" y="238"/>
                    <a:pt x="808" y="227"/>
                  </a:cubicBezTo>
                  <a:lnTo>
                    <a:pt x="91" y="3"/>
                  </a:lnTo>
                  <a:cubicBezTo>
                    <a:pt x="85" y="1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5345175" y="222610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4" y="1"/>
                    <a:pt x="19" y="19"/>
                    <a:pt x="10" y="46"/>
                  </a:cubicBezTo>
                  <a:cubicBezTo>
                    <a:pt x="1" y="78"/>
                    <a:pt x="20" y="113"/>
                    <a:pt x="52" y="125"/>
                  </a:cubicBezTo>
                  <a:lnTo>
                    <a:pt x="769" y="348"/>
                  </a:lnTo>
                  <a:cubicBezTo>
                    <a:pt x="776" y="350"/>
                    <a:pt x="783" y="350"/>
                    <a:pt x="789" y="350"/>
                  </a:cubicBezTo>
                  <a:cubicBezTo>
                    <a:pt x="798" y="350"/>
                    <a:pt x="806" y="349"/>
                    <a:pt x="813" y="347"/>
                  </a:cubicBezTo>
                  <a:cubicBezTo>
                    <a:pt x="829" y="339"/>
                    <a:pt x="843" y="324"/>
                    <a:pt x="848" y="306"/>
                  </a:cubicBezTo>
                  <a:cubicBezTo>
                    <a:pt x="859" y="273"/>
                    <a:pt x="840" y="237"/>
                    <a:pt x="808" y="228"/>
                  </a:cubicBezTo>
                  <a:lnTo>
                    <a:pt x="91" y="4"/>
                  </a:lnTo>
                  <a:cubicBezTo>
                    <a:pt x="84" y="2"/>
                    <a:pt x="78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5361500" y="21736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2" y="1"/>
                  </a:moveTo>
                  <a:cubicBezTo>
                    <a:pt x="45" y="1"/>
                    <a:pt x="19" y="18"/>
                    <a:pt x="10" y="45"/>
                  </a:cubicBezTo>
                  <a:cubicBezTo>
                    <a:pt x="1" y="79"/>
                    <a:pt x="20" y="114"/>
                    <a:pt x="52" y="124"/>
                  </a:cubicBezTo>
                  <a:lnTo>
                    <a:pt x="769" y="347"/>
                  </a:lnTo>
                  <a:cubicBezTo>
                    <a:pt x="775" y="350"/>
                    <a:pt x="781" y="350"/>
                    <a:pt x="788" y="350"/>
                  </a:cubicBezTo>
                  <a:cubicBezTo>
                    <a:pt x="796" y="350"/>
                    <a:pt x="804" y="349"/>
                    <a:pt x="813" y="346"/>
                  </a:cubicBezTo>
                  <a:cubicBezTo>
                    <a:pt x="829" y="339"/>
                    <a:pt x="843" y="325"/>
                    <a:pt x="848" y="306"/>
                  </a:cubicBezTo>
                  <a:cubicBezTo>
                    <a:pt x="859" y="274"/>
                    <a:pt x="840" y="238"/>
                    <a:pt x="808" y="227"/>
                  </a:cubicBezTo>
                  <a:lnTo>
                    <a:pt x="91" y="3"/>
                  </a:lnTo>
                  <a:cubicBezTo>
                    <a:pt x="84" y="2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5377825" y="212120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4" y="1"/>
                    <a:pt x="19" y="19"/>
                    <a:pt x="10" y="46"/>
                  </a:cubicBezTo>
                  <a:cubicBezTo>
                    <a:pt x="1" y="78"/>
                    <a:pt x="18" y="114"/>
                    <a:pt x="52" y="125"/>
                  </a:cubicBezTo>
                  <a:lnTo>
                    <a:pt x="769" y="348"/>
                  </a:lnTo>
                  <a:cubicBezTo>
                    <a:pt x="775" y="350"/>
                    <a:pt x="781" y="350"/>
                    <a:pt x="787" y="350"/>
                  </a:cubicBezTo>
                  <a:cubicBezTo>
                    <a:pt x="796" y="350"/>
                    <a:pt x="804" y="349"/>
                    <a:pt x="813" y="345"/>
                  </a:cubicBezTo>
                  <a:cubicBezTo>
                    <a:pt x="829" y="339"/>
                    <a:pt x="843" y="324"/>
                    <a:pt x="848" y="307"/>
                  </a:cubicBezTo>
                  <a:cubicBezTo>
                    <a:pt x="859" y="273"/>
                    <a:pt x="840" y="237"/>
                    <a:pt x="808" y="226"/>
                  </a:cubicBezTo>
                  <a:lnTo>
                    <a:pt x="91" y="4"/>
                  </a:lnTo>
                  <a:cubicBezTo>
                    <a:pt x="84" y="2"/>
                    <a:pt x="77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5394150" y="20687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5" y="1"/>
                    <a:pt x="19" y="18"/>
                    <a:pt x="10" y="45"/>
                  </a:cubicBezTo>
                  <a:cubicBezTo>
                    <a:pt x="0" y="79"/>
                    <a:pt x="18" y="114"/>
                    <a:pt x="52" y="124"/>
                  </a:cubicBezTo>
                  <a:lnTo>
                    <a:pt x="769" y="348"/>
                  </a:lnTo>
                  <a:cubicBezTo>
                    <a:pt x="775" y="350"/>
                    <a:pt x="781" y="350"/>
                    <a:pt x="787" y="350"/>
                  </a:cubicBezTo>
                  <a:cubicBezTo>
                    <a:pt x="796" y="350"/>
                    <a:pt x="804" y="349"/>
                    <a:pt x="811" y="346"/>
                  </a:cubicBezTo>
                  <a:cubicBezTo>
                    <a:pt x="829" y="340"/>
                    <a:pt x="843" y="325"/>
                    <a:pt x="848" y="306"/>
                  </a:cubicBezTo>
                  <a:cubicBezTo>
                    <a:pt x="859" y="272"/>
                    <a:pt x="840" y="237"/>
                    <a:pt x="806" y="227"/>
                  </a:cubicBezTo>
                  <a:lnTo>
                    <a:pt x="89" y="3"/>
                  </a:lnTo>
                  <a:cubicBezTo>
                    <a:pt x="83" y="2"/>
                    <a:pt x="77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5410475" y="2016325"/>
              <a:ext cx="21500" cy="8750"/>
            </a:xfrm>
            <a:custGeom>
              <a:avLst/>
              <a:gdLst/>
              <a:ahLst/>
              <a:cxnLst/>
              <a:rect l="l" t="t" r="r" b="b"/>
              <a:pathLst>
                <a:path w="860" h="350" extrusionOk="0">
                  <a:moveTo>
                    <a:pt x="70" y="0"/>
                  </a:moveTo>
                  <a:cubicBezTo>
                    <a:pt x="44" y="0"/>
                    <a:pt x="19" y="18"/>
                    <a:pt x="10" y="43"/>
                  </a:cubicBezTo>
                  <a:cubicBezTo>
                    <a:pt x="0" y="77"/>
                    <a:pt x="18" y="113"/>
                    <a:pt x="52" y="124"/>
                  </a:cubicBezTo>
                  <a:lnTo>
                    <a:pt x="769" y="346"/>
                  </a:lnTo>
                  <a:cubicBezTo>
                    <a:pt x="776" y="348"/>
                    <a:pt x="783" y="349"/>
                    <a:pt x="789" y="349"/>
                  </a:cubicBezTo>
                  <a:cubicBezTo>
                    <a:pt x="797" y="349"/>
                    <a:pt x="804" y="348"/>
                    <a:pt x="811" y="344"/>
                  </a:cubicBezTo>
                  <a:cubicBezTo>
                    <a:pt x="829" y="338"/>
                    <a:pt x="843" y="323"/>
                    <a:pt x="848" y="306"/>
                  </a:cubicBezTo>
                  <a:cubicBezTo>
                    <a:pt x="859" y="272"/>
                    <a:pt x="840" y="236"/>
                    <a:pt x="806" y="225"/>
                  </a:cubicBezTo>
                  <a:lnTo>
                    <a:pt x="89" y="3"/>
                  </a:lnTo>
                  <a:cubicBezTo>
                    <a:pt x="83" y="1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5426800" y="19638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4" y="1"/>
                    <a:pt x="19" y="18"/>
                    <a:pt x="10" y="45"/>
                  </a:cubicBezTo>
                  <a:cubicBezTo>
                    <a:pt x="0" y="79"/>
                    <a:pt x="18" y="114"/>
                    <a:pt x="52" y="124"/>
                  </a:cubicBezTo>
                  <a:lnTo>
                    <a:pt x="769" y="348"/>
                  </a:lnTo>
                  <a:cubicBezTo>
                    <a:pt x="775" y="350"/>
                    <a:pt x="781" y="351"/>
                    <a:pt x="787" y="351"/>
                  </a:cubicBezTo>
                  <a:cubicBezTo>
                    <a:pt x="795" y="351"/>
                    <a:pt x="803" y="349"/>
                    <a:pt x="811" y="346"/>
                  </a:cubicBezTo>
                  <a:cubicBezTo>
                    <a:pt x="829" y="340"/>
                    <a:pt x="841" y="325"/>
                    <a:pt x="848" y="306"/>
                  </a:cubicBezTo>
                  <a:cubicBezTo>
                    <a:pt x="859" y="272"/>
                    <a:pt x="840" y="237"/>
                    <a:pt x="806" y="227"/>
                  </a:cubicBezTo>
                  <a:lnTo>
                    <a:pt x="89" y="3"/>
                  </a:lnTo>
                  <a:cubicBezTo>
                    <a:pt x="83" y="2"/>
                    <a:pt x="77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5443075" y="1911425"/>
              <a:ext cx="21500" cy="8750"/>
            </a:xfrm>
            <a:custGeom>
              <a:avLst/>
              <a:gdLst/>
              <a:ahLst/>
              <a:cxnLst/>
              <a:rect l="l" t="t" r="r" b="b"/>
              <a:pathLst>
                <a:path w="860" h="350" extrusionOk="0">
                  <a:moveTo>
                    <a:pt x="71" y="0"/>
                  </a:moveTo>
                  <a:cubicBezTo>
                    <a:pt x="44" y="0"/>
                    <a:pt x="20" y="18"/>
                    <a:pt x="12" y="44"/>
                  </a:cubicBezTo>
                  <a:cubicBezTo>
                    <a:pt x="1" y="77"/>
                    <a:pt x="20" y="113"/>
                    <a:pt x="54" y="124"/>
                  </a:cubicBezTo>
                  <a:lnTo>
                    <a:pt x="771" y="346"/>
                  </a:lnTo>
                  <a:cubicBezTo>
                    <a:pt x="778" y="348"/>
                    <a:pt x="784" y="349"/>
                    <a:pt x="791" y="349"/>
                  </a:cubicBezTo>
                  <a:cubicBezTo>
                    <a:pt x="799" y="349"/>
                    <a:pt x="806" y="348"/>
                    <a:pt x="813" y="344"/>
                  </a:cubicBezTo>
                  <a:cubicBezTo>
                    <a:pt x="831" y="338"/>
                    <a:pt x="843" y="323"/>
                    <a:pt x="850" y="306"/>
                  </a:cubicBezTo>
                  <a:cubicBezTo>
                    <a:pt x="860" y="272"/>
                    <a:pt x="842" y="237"/>
                    <a:pt x="808" y="225"/>
                  </a:cubicBezTo>
                  <a:lnTo>
                    <a:pt x="91" y="3"/>
                  </a:lnTo>
                  <a:cubicBezTo>
                    <a:pt x="84" y="1"/>
                    <a:pt x="78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53" name="Google Shape;1653;p37"/>
          <p:cNvGrpSpPr/>
          <p:nvPr/>
        </p:nvGrpSpPr>
        <p:grpSpPr>
          <a:xfrm>
            <a:off x="2096393" y="4323315"/>
            <a:ext cx="391513" cy="410557"/>
            <a:chOff x="8122400" y="1788150"/>
            <a:chExt cx="308375" cy="323375"/>
          </a:xfrm>
        </p:grpSpPr>
        <p:sp>
          <p:nvSpPr>
            <p:cNvPr id="1654" name="Google Shape;1654;p37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56" name="Google Shape;1656;p37"/>
          <p:cNvGrpSpPr/>
          <p:nvPr/>
        </p:nvGrpSpPr>
        <p:grpSpPr>
          <a:xfrm rot="-5253134">
            <a:off x="4145096" y="4360718"/>
            <a:ext cx="603391" cy="496267"/>
            <a:chOff x="2089393" y="440882"/>
            <a:chExt cx="524848" cy="431669"/>
          </a:xfrm>
        </p:grpSpPr>
        <p:sp>
          <p:nvSpPr>
            <p:cNvPr id="1657" name="Google Shape;1657;p37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8" name="Google Shape;1658;p37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9" name="Google Shape;1659;p37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0" name="Google Shape;1660;p37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1" name="Google Shape;1661;p37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662" name="Google Shape;1662;p37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663" name="Google Shape;1663;p37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664" name="Google Shape;1664;p37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665" name="Google Shape;1665;p37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66" name="Google Shape;1666;p37"/>
          <p:cNvSpPr txBox="1">
            <a:spLocks noGrp="1"/>
          </p:cNvSpPr>
          <p:nvPr>
            <p:ph type="title" idx="15"/>
          </p:nvPr>
        </p:nvSpPr>
        <p:spPr>
          <a:xfrm>
            <a:off x="875505" y="1947876"/>
            <a:ext cx="7717500" cy="674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4000" dirty="0"/>
              <a:t>       </a:t>
            </a:r>
            <a:r>
              <a:rPr lang="en-GB" sz="4000" dirty="0" smtClean="0"/>
              <a:t>    </a:t>
            </a:r>
            <a:endParaRPr sz="4000" dirty="0"/>
          </a:p>
        </p:txBody>
      </p:sp>
      <p:sp>
        <p:nvSpPr>
          <p:cNvPr id="195" name="Google Shape;1666;p37"/>
          <p:cNvSpPr txBox="1">
            <a:spLocks noGrp="1"/>
          </p:cNvSpPr>
          <p:nvPr>
            <p:ph type="title" idx="15"/>
          </p:nvPr>
        </p:nvSpPr>
        <p:spPr>
          <a:xfrm>
            <a:off x="875505" y="2601635"/>
            <a:ext cx="7717500" cy="674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f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ʊ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GB" sz="4000" dirty="0" smtClean="0">
                <a:latin typeface="Times New Roman" panose="02020603050405020304" charset="0"/>
                <a:cs typeface="Times New Roman" panose="02020603050405020304" charset="0"/>
              </a:rPr>
              <a:t>                     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fuːd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/</a:t>
            </a:r>
            <a:endParaRPr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ture 2" descr="Jejak kaki, sepatu, bermacam-macam, mode png | PNGEg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356" b="97513" l="0" r="100000">
                        <a14:foregroundMark x1="13111" y1="34948" x2="13111" y2="34948"/>
                        <a14:foregroundMark x1="21111" y1="31414" x2="21111" y2="31414"/>
                        <a14:foregroundMark x1="33333" y1="29058" x2="33333" y2="29058"/>
                        <a14:foregroundMark x1="3889" y1="43325" x2="3889" y2="43325"/>
                        <a14:foregroundMark x1="3556" y1="57330" x2="3556" y2="57330"/>
                        <a14:foregroundMark x1="23778" y1="56152" x2="23778" y2="56152"/>
                        <a14:foregroundMark x1="64667" y1="3403" x2="64667" y2="3403"/>
                        <a14:foregroundMark x1="76444" y1="7068" x2="76444" y2="7068"/>
                        <a14:foregroundMark x1="85111" y1="14005" x2="85111" y2="14005"/>
                        <a14:foregroundMark x1="92000" y1="20157" x2="92000" y2="20157"/>
                        <a14:foregroundMark x1="98111" y1="32853" x2="98111" y2="32853"/>
                        <a14:foregroundMark x1="21333" y1="30759" x2="21333" y2="30759"/>
                        <a14:foregroundMark x1="32000" y1="29712" x2="32000" y2="29712"/>
                        <a14:foregroundMark x1="7222" y1="43194" x2="7222" y2="43194"/>
                        <a14:foregroundMark x1="4556" y1="54843" x2="4556" y2="54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407035"/>
            <a:ext cx="1564640" cy="13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Cute burger holding soda drink cartoon vector icon  illustration food holiday icon concept isolate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30" y="343042"/>
            <a:ext cx="1555168" cy="15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2237740" y="2030095"/>
            <a:ext cx="1249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tx2">
                    <a:lumMod val="95000"/>
                  </a:schemeClr>
                </a:solidFill>
                <a:latin typeface="Calibri" panose="020F0502020204030204"/>
                <a:ea typeface="+mn-ea"/>
                <a:cs typeface="+mn-cs"/>
              </a:rPr>
              <a:t>f</a:t>
            </a:r>
            <a:r>
              <a:rPr lang="en-US" sz="3600" b="1" u="sng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oo</a:t>
            </a:r>
            <a:r>
              <a:rPr lang="en-US" sz="3600" b="1" kern="1200" dirty="0">
                <a:solidFill>
                  <a:schemeClr val="tx2">
                    <a:lumMod val="95000"/>
                  </a:scheme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endParaRPr lang="en-US" sz="3600" b="1" kern="1200" dirty="0">
              <a:solidFill>
                <a:schemeClr val="tx2">
                  <a:lumMod val="9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74"/>
          <p:cNvSpPr txBox="1"/>
          <p:nvPr/>
        </p:nvSpPr>
        <p:spPr>
          <a:xfrm>
            <a:off x="5824855" y="2079625"/>
            <a:ext cx="1240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chemeClr val="tx2">
                    <a:lumMod val="95000"/>
                  </a:schemeClr>
                </a:solidFill>
                <a:latin typeface="Calibri" panose="020F0502020204030204"/>
                <a:ea typeface="+mn-ea"/>
                <a:cs typeface="+mn-cs"/>
              </a:rPr>
              <a:t>f</a:t>
            </a:r>
            <a:r>
              <a:rPr lang="en-US" sz="3600" b="1" u="sng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oo</a:t>
            </a:r>
            <a:r>
              <a:rPr lang="en-US" sz="3600" b="1" kern="1200" dirty="0">
                <a:solidFill>
                  <a:schemeClr val="tx2">
                    <a:lumMod val="95000"/>
                  </a:schemeClr>
                </a:solidFill>
                <a:latin typeface="Calibri" panose="020F0502020204030204"/>
                <a:ea typeface="+mn-ea"/>
                <a:cs typeface="+mn-cs"/>
              </a:rPr>
              <a:t>d</a:t>
            </a:r>
            <a:endParaRPr lang="en-US" sz="3600" b="1" kern="1200" dirty="0">
              <a:solidFill>
                <a:schemeClr val="tx2">
                  <a:lumMod val="9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4" name="Title 34"/>
          <p:cNvSpPr txBox="1"/>
          <p:nvPr/>
        </p:nvSpPr>
        <p:spPr>
          <a:xfrm>
            <a:off x="1553506" y="3688933"/>
            <a:ext cx="6678300" cy="617228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schemeClr val="tx2">
                    <a:lumMod val="95000"/>
                  </a:schemeClr>
                </a:solidFill>
              </a:rPr>
              <a:t>What are the sounds?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schemeClr val="tx2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5" grpId="1"/>
      <p:bldP spid="2" grpId="0"/>
      <p:bldP spid="2" grpId="1"/>
      <p:bldP spid="195" grpId="0" animBg="1"/>
      <p:bldP spid="195" grpId="1" animBg="1"/>
      <p:bldP spid="2194" grpId="0" animBg="1"/>
      <p:bldP spid="219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1239774" y="234234"/>
            <a:ext cx="6678300" cy="429900"/>
          </a:xfrm>
        </p:spPr>
        <p:txBody>
          <a:bodyPr/>
          <a:lstStyle/>
          <a:p>
            <a:r>
              <a:rPr lang="en-US" sz="3600" dirty="0"/>
              <a:t>What are they doing?</a:t>
            </a:r>
            <a:endParaRPr lang="en-US" sz="3600" dirty="0"/>
          </a:p>
        </p:txBody>
      </p:sp>
      <p:pic>
        <p:nvPicPr>
          <p:cNvPr id="2050" name="Picture 2" descr="Premium Vector | Girl picking applesharvest concepthand drawn flat vector  illustration isolated on white backgrou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4" y="871295"/>
            <a:ext cx="2742486" cy="27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5" name="Google Shape;4095;p91"/>
          <p:cNvGrpSpPr/>
          <p:nvPr/>
        </p:nvGrpSpPr>
        <p:grpSpPr>
          <a:xfrm>
            <a:off x="1051213" y="927191"/>
            <a:ext cx="2737459" cy="2612462"/>
            <a:chOff x="3559638" y="1909389"/>
            <a:chExt cx="2079504" cy="1984550"/>
          </a:xfrm>
        </p:grpSpPr>
        <p:sp>
          <p:nvSpPr>
            <p:cNvPr id="1356" name="Google Shape;4096;p91"/>
            <p:cNvSpPr/>
            <p:nvPr/>
          </p:nvSpPr>
          <p:spPr>
            <a:xfrm flipH="1">
              <a:off x="5258417" y="2889989"/>
              <a:ext cx="288150" cy="669625"/>
            </a:xfrm>
            <a:custGeom>
              <a:avLst/>
              <a:gdLst/>
              <a:ahLst/>
              <a:cxnLst/>
              <a:rect l="l" t="t" r="r" b="b"/>
              <a:pathLst>
                <a:path w="11526" h="26785" extrusionOk="0">
                  <a:moveTo>
                    <a:pt x="2517" y="0"/>
                  </a:moveTo>
                  <a:cubicBezTo>
                    <a:pt x="2139" y="0"/>
                    <a:pt x="1740" y="130"/>
                    <a:pt x="1322" y="424"/>
                  </a:cubicBezTo>
                  <a:cubicBezTo>
                    <a:pt x="119" y="1269"/>
                    <a:pt x="0" y="2996"/>
                    <a:pt x="298" y="4484"/>
                  </a:cubicBezTo>
                  <a:cubicBezTo>
                    <a:pt x="596" y="5972"/>
                    <a:pt x="1000" y="7437"/>
                    <a:pt x="1489" y="8877"/>
                  </a:cubicBezTo>
                  <a:cubicBezTo>
                    <a:pt x="2560" y="12068"/>
                    <a:pt x="3870" y="15188"/>
                    <a:pt x="5406" y="18188"/>
                  </a:cubicBezTo>
                  <a:cubicBezTo>
                    <a:pt x="6751" y="20784"/>
                    <a:pt x="8382" y="23058"/>
                    <a:pt x="9859" y="25534"/>
                  </a:cubicBezTo>
                  <a:cubicBezTo>
                    <a:pt x="10121" y="25975"/>
                    <a:pt x="10406" y="26427"/>
                    <a:pt x="10811" y="26689"/>
                  </a:cubicBezTo>
                  <a:cubicBezTo>
                    <a:pt x="10895" y="26749"/>
                    <a:pt x="11002" y="26784"/>
                    <a:pt x="11109" y="26784"/>
                  </a:cubicBezTo>
                  <a:cubicBezTo>
                    <a:pt x="11442" y="26761"/>
                    <a:pt x="11526" y="26237"/>
                    <a:pt x="11502" y="25844"/>
                  </a:cubicBezTo>
                  <a:cubicBezTo>
                    <a:pt x="11287" y="22903"/>
                    <a:pt x="10514" y="19665"/>
                    <a:pt x="9823" y="16795"/>
                  </a:cubicBezTo>
                  <a:cubicBezTo>
                    <a:pt x="9001" y="13366"/>
                    <a:pt x="8037" y="9973"/>
                    <a:pt x="6942" y="6627"/>
                  </a:cubicBezTo>
                  <a:cubicBezTo>
                    <a:pt x="6289" y="4628"/>
                    <a:pt x="4772" y="0"/>
                    <a:pt x="2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57" name="Google Shape;4097;p91"/>
            <p:cNvGrpSpPr/>
            <p:nvPr/>
          </p:nvGrpSpPr>
          <p:grpSpPr>
            <a:xfrm flipH="1">
              <a:off x="5277267" y="2980564"/>
              <a:ext cx="233300" cy="557850"/>
              <a:chOff x="3688213" y="2980564"/>
              <a:chExt cx="233300" cy="557850"/>
            </a:xfrm>
          </p:grpSpPr>
          <p:sp>
            <p:nvSpPr>
              <p:cNvPr id="2184" name="Google Shape;4098;p91"/>
              <p:cNvSpPr/>
              <p:nvPr/>
            </p:nvSpPr>
            <p:spPr>
              <a:xfrm>
                <a:off x="3725438" y="2980564"/>
                <a:ext cx="196075" cy="5578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22314" extrusionOk="0">
                    <a:moveTo>
                      <a:pt x="80" y="1"/>
                    </a:moveTo>
                    <a:cubicBezTo>
                      <a:pt x="73" y="1"/>
                      <a:pt x="66" y="2"/>
                      <a:pt x="60" y="4"/>
                    </a:cubicBezTo>
                    <a:cubicBezTo>
                      <a:pt x="24" y="4"/>
                      <a:pt x="0" y="51"/>
                      <a:pt x="0" y="87"/>
                    </a:cubicBezTo>
                    <a:cubicBezTo>
                      <a:pt x="441" y="1992"/>
                      <a:pt x="953" y="3897"/>
                      <a:pt x="1489" y="5778"/>
                    </a:cubicBezTo>
                    <a:cubicBezTo>
                      <a:pt x="2036" y="7648"/>
                      <a:pt x="2632" y="9517"/>
                      <a:pt x="3274" y="11374"/>
                    </a:cubicBezTo>
                    <a:cubicBezTo>
                      <a:pt x="3929" y="13220"/>
                      <a:pt x="4620" y="15053"/>
                      <a:pt x="5346" y="16875"/>
                    </a:cubicBezTo>
                    <a:cubicBezTo>
                      <a:pt x="6061" y="18697"/>
                      <a:pt x="6846" y="20483"/>
                      <a:pt x="7668" y="22268"/>
                    </a:cubicBezTo>
                    <a:lnTo>
                      <a:pt x="7680" y="22268"/>
                    </a:lnTo>
                    <a:cubicBezTo>
                      <a:pt x="7692" y="22301"/>
                      <a:pt x="7716" y="22314"/>
                      <a:pt x="7741" y="22314"/>
                    </a:cubicBezTo>
                    <a:cubicBezTo>
                      <a:pt x="7790" y="22314"/>
                      <a:pt x="7842" y="22264"/>
                      <a:pt x="7811" y="22209"/>
                    </a:cubicBezTo>
                    <a:cubicBezTo>
                      <a:pt x="7025" y="20423"/>
                      <a:pt x="6275" y="18613"/>
                      <a:pt x="5560" y="16792"/>
                    </a:cubicBezTo>
                    <a:cubicBezTo>
                      <a:pt x="4846" y="14970"/>
                      <a:pt x="4167" y="13136"/>
                      <a:pt x="3536" y="11291"/>
                    </a:cubicBezTo>
                    <a:cubicBezTo>
                      <a:pt x="2905" y="9434"/>
                      <a:pt x="2298" y="7576"/>
                      <a:pt x="1739" y="5707"/>
                    </a:cubicBezTo>
                    <a:cubicBezTo>
                      <a:pt x="1179" y="3826"/>
                      <a:pt x="643" y="1945"/>
                      <a:pt x="143" y="51"/>
                    </a:cubicBezTo>
                    <a:cubicBezTo>
                      <a:pt x="143" y="22"/>
                      <a:pt x="111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5" name="Google Shape;4099;p91"/>
              <p:cNvSpPr/>
              <p:nvPr/>
            </p:nvSpPr>
            <p:spPr>
              <a:xfrm>
                <a:off x="3688213" y="3018364"/>
                <a:ext cx="997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428" extrusionOk="0">
                    <a:moveTo>
                      <a:pt x="3910" y="1"/>
                    </a:moveTo>
                    <a:cubicBezTo>
                      <a:pt x="3879" y="1"/>
                      <a:pt x="3845" y="22"/>
                      <a:pt x="3835" y="52"/>
                    </a:cubicBezTo>
                    <a:lnTo>
                      <a:pt x="2757" y="3061"/>
                    </a:lnTo>
                    <a:lnTo>
                      <a:pt x="2757" y="3061"/>
                    </a:lnTo>
                    <a:lnTo>
                      <a:pt x="144" y="933"/>
                    </a:lnTo>
                    <a:cubicBezTo>
                      <a:pt x="130" y="924"/>
                      <a:pt x="117" y="920"/>
                      <a:pt x="103" y="920"/>
                    </a:cubicBezTo>
                    <a:cubicBezTo>
                      <a:pt x="46" y="920"/>
                      <a:pt x="0" y="994"/>
                      <a:pt x="49" y="1052"/>
                    </a:cubicBezTo>
                    <a:lnTo>
                      <a:pt x="2727" y="3397"/>
                    </a:lnTo>
                    <a:cubicBezTo>
                      <a:pt x="2751" y="3409"/>
                      <a:pt x="2763" y="3409"/>
                      <a:pt x="2787" y="3421"/>
                    </a:cubicBezTo>
                    <a:cubicBezTo>
                      <a:pt x="2798" y="3425"/>
                      <a:pt x="2809" y="3427"/>
                      <a:pt x="2821" y="3427"/>
                    </a:cubicBezTo>
                    <a:cubicBezTo>
                      <a:pt x="2875" y="3427"/>
                      <a:pt x="2934" y="3386"/>
                      <a:pt x="2954" y="3338"/>
                    </a:cubicBezTo>
                    <a:lnTo>
                      <a:pt x="3978" y="99"/>
                    </a:lnTo>
                    <a:cubicBezTo>
                      <a:pt x="3990" y="63"/>
                      <a:pt x="3966" y="16"/>
                      <a:pt x="3930" y="4"/>
                    </a:cubicBezTo>
                    <a:cubicBezTo>
                      <a:pt x="3924" y="2"/>
                      <a:pt x="3917" y="1"/>
                      <a:pt x="39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6" name="Google Shape;4100;p91"/>
              <p:cNvSpPr/>
              <p:nvPr/>
            </p:nvSpPr>
            <p:spPr>
              <a:xfrm>
                <a:off x="3710213" y="3097014"/>
                <a:ext cx="1027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578" extrusionOk="0">
                    <a:moveTo>
                      <a:pt x="4021" y="1"/>
                    </a:moveTo>
                    <a:cubicBezTo>
                      <a:pt x="3996" y="1"/>
                      <a:pt x="3970" y="14"/>
                      <a:pt x="3955" y="37"/>
                    </a:cubicBezTo>
                    <a:lnTo>
                      <a:pt x="2574" y="2286"/>
                    </a:lnTo>
                    <a:lnTo>
                      <a:pt x="2574" y="2286"/>
                    </a:lnTo>
                    <a:lnTo>
                      <a:pt x="133" y="1168"/>
                    </a:lnTo>
                    <a:cubicBezTo>
                      <a:pt x="122" y="1163"/>
                      <a:pt x="112" y="1161"/>
                      <a:pt x="103" y="1161"/>
                    </a:cubicBezTo>
                    <a:cubicBezTo>
                      <a:pt x="37" y="1161"/>
                      <a:pt x="1" y="1257"/>
                      <a:pt x="73" y="1299"/>
                    </a:cubicBezTo>
                    <a:lnTo>
                      <a:pt x="2574" y="2561"/>
                    </a:lnTo>
                    <a:cubicBezTo>
                      <a:pt x="2593" y="2572"/>
                      <a:pt x="2613" y="2578"/>
                      <a:pt x="2633" y="2578"/>
                    </a:cubicBezTo>
                    <a:cubicBezTo>
                      <a:pt x="2675" y="2578"/>
                      <a:pt x="2716" y="2554"/>
                      <a:pt x="2740" y="2513"/>
                    </a:cubicBezTo>
                    <a:lnTo>
                      <a:pt x="4086" y="120"/>
                    </a:lnTo>
                    <a:cubicBezTo>
                      <a:pt x="4110" y="85"/>
                      <a:pt x="4098" y="37"/>
                      <a:pt x="4062" y="13"/>
                    </a:cubicBezTo>
                    <a:cubicBezTo>
                      <a:pt x="4049" y="5"/>
                      <a:pt x="4035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7" name="Google Shape;4101;p91"/>
              <p:cNvSpPr/>
              <p:nvPr/>
            </p:nvSpPr>
            <p:spPr>
              <a:xfrm>
                <a:off x="3731388" y="3161314"/>
                <a:ext cx="10062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54" extrusionOk="0">
                    <a:moveTo>
                      <a:pt x="3937" y="0"/>
                    </a:moveTo>
                    <a:cubicBezTo>
                      <a:pt x="3912" y="0"/>
                      <a:pt x="3889" y="14"/>
                      <a:pt x="3882" y="37"/>
                    </a:cubicBezTo>
                    <a:lnTo>
                      <a:pt x="2538" y="2257"/>
                    </a:lnTo>
                    <a:lnTo>
                      <a:pt x="2538" y="2257"/>
                    </a:lnTo>
                    <a:lnTo>
                      <a:pt x="119" y="1013"/>
                    </a:lnTo>
                    <a:cubicBezTo>
                      <a:pt x="110" y="1010"/>
                      <a:pt x="102" y="1008"/>
                      <a:pt x="93" y="1008"/>
                    </a:cubicBezTo>
                    <a:cubicBezTo>
                      <a:pt x="67" y="1008"/>
                      <a:pt x="42" y="1022"/>
                      <a:pt x="24" y="1049"/>
                    </a:cubicBezTo>
                    <a:cubicBezTo>
                      <a:pt x="0" y="1084"/>
                      <a:pt x="24" y="1120"/>
                      <a:pt x="60" y="1144"/>
                    </a:cubicBezTo>
                    <a:lnTo>
                      <a:pt x="2524" y="2537"/>
                    </a:lnTo>
                    <a:cubicBezTo>
                      <a:pt x="2544" y="2548"/>
                      <a:pt x="2564" y="2554"/>
                      <a:pt x="2584" y="2554"/>
                    </a:cubicBezTo>
                    <a:cubicBezTo>
                      <a:pt x="2626" y="2554"/>
                      <a:pt x="2667" y="2530"/>
                      <a:pt x="2691" y="2489"/>
                    </a:cubicBezTo>
                    <a:lnTo>
                      <a:pt x="4001" y="108"/>
                    </a:lnTo>
                    <a:cubicBezTo>
                      <a:pt x="4025" y="72"/>
                      <a:pt x="4013" y="25"/>
                      <a:pt x="3977" y="13"/>
                    </a:cubicBezTo>
                    <a:cubicBezTo>
                      <a:pt x="3964" y="4"/>
                      <a:pt x="3950" y="0"/>
                      <a:pt x="39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8" name="Google Shape;4102;p91"/>
              <p:cNvSpPr/>
              <p:nvPr/>
            </p:nvSpPr>
            <p:spPr>
              <a:xfrm>
                <a:off x="3756938" y="3223289"/>
                <a:ext cx="908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106" extrusionOk="0">
                    <a:moveTo>
                      <a:pt x="3549" y="1"/>
                    </a:moveTo>
                    <a:cubicBezTo>
                      <a:pt x="3527" y="1"/>
                      <a:pt x="3505" y="13"/>
                      <a:pt x="3491" y="34"/>
                    </a:cubicBezTo>
                    <a:lnTo>
                      <a:pt x="2225" y="1847"/>
                    </a:lnTo>
                    <a:lnTo>
                      <a:pt x="2225" y="1847"/>
                    </a:lnTo>
                    <a:lnTo>
                      <a:pt x="145" y="903"/>
                    </a:lnTo>
                    <a:lnTo>
                      <a:pt x="145" y="891"/>
                    </a:lnTo>
                    <a:cubicBezTo>
                      <a:pt x="134" y="887"/>
                      <a:pt x="123" y="885"/>
                      <a:pt x="113" y="885"/>
                    </a:cubicBezTo>
                    <a:cubicBezTo>
                      <a:pt x="38" y="885"/>
                      <a:pt x="0" y="992"/>
                      <a:pt x="74" y="1034"/>
                    </a:cubicBezTo>
                    <a:lnTo>
                      <a:pt x="2205" y="2094"/>
                    </a:lnTo>
                    <a:cubicBezTo>
                      <a:pt x="2224" y="2101"/>
                      <a:pt x="2243" y="2105"/>
                      <a:pt x="2261" y="2105"/>
                    </a:cubicBezTo>
                    <a:cubicBezTo>
                      <a:pt x="2300" y="2105"/>
                      <a:pt x="2335" y="2087"/>
                      <a:pt x="2360" y="2046"/>
                    </a:cubicBezTo>
                    <a:lnTo>
                      <a:pt x="3622" y="117"/>
                    </a:lnTo>
                    <a:cubicBezTo>
                      <a:pt x="3634" y="82"/>
                      <a:pt x="3634" y="34"/>
                      <a:pt x="3598" y="22"/>
                    </a:cubicBezTo>
                    <a:cubicBezTo>
                      <a:pt x="3583" y="7"/>
                      <a:pt x="3566" y="1"/>
                      <a:pt x="3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9" name="Google Shape;4103;p91"/>
              <p:cNvSpPr/>
              <p:nvPr/>
            </p:nvSpPr>
            <p:spPr>
              <a:xfrm>
                <a:off x="3790613" y="3290039"/>
                <a:ext cx="6937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655" extrusionOk="0">
                    <a:moveTo>
                      <a:pt x="2697" y="0"/>
                    </a:moveTo>
                    <a:cubicBezTo>
                      <a:pt x="2672" y="0"/>
                      <a:pt x="2647" y="8"/>
                      <a:pt x="2632" y="31"/>
                    </a:cubicBezTo>
                    <a:lnTo>
                      <a:pt x="1666" y="1406"/>
                    </a:lnTo>
                    <a:lnTo>
                      <a:pt x="1666" y="1406"/>
                    </a:lnTo>
                    <a:lnTo>
                      <a:pt x="108" y="865"/>
                    </a:lnTo>
                    <a:cubicBezTo>
                      <a:pt x="102" y="862"/>
                      <a:pt x="95" y="861"/>
                      <a:pt x="88" y="861"/>
                    </a:cubicBezTo>
                    <a:cubicBezTo>
                      <a:pt x="56" y="861"/>
                      <a:pt x="22" y="883"/>
                      <a:pt x="13" y="912"/>
                    </a:cubicBezTo>
                    <a:cubicBezTo>
                      <a:pt x="1" y="948"/>
                      <a:pt x="13" y="996"/>
                      <a:pt x="48" y="1007"/>
                    </a:cubicBezTo>
                    <a:lnTo>
                      <a:pt x="1668" y="1650"/>
                    </a:lnTo>
                    <a:cubicBezTo>
                      <a:pt x="1679" y="1653"/>
                      <a:pt x="1691" y="1655"/>
                      <a:pt x="1703" y="1655"/>
                    </a:cubicBezTo>
                    <a:cubicBezTo>
                      <a:pt x="1742" y="1655"/>
                      <a:pt x="1783" y="1639"/>
                      <a:pt x="1810" y="1603"/>
                    </a:cubicBezTo>
                    <a:lnTo>
                      <a:pt x="2763" y="114"/>
                    </a:lnTo>
                    <a:cubicBezTo>
                      <a:pt x="2775" y="79"/>
                      <a:pt x="2775" y="31"/>
                      <a:pt x="2739" y="7"/>
                    </a:cubicBezTo>
                    <a:cubicBezTo>
                      <a:pt x="2726" y="3"/>
                      <a:pt x="2711" y="0"/>
                      <a:pt x="2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358" name="Google Shape;4104;p91"/>
            <p:cNvSpPr/>
            <p:nvPr/>
          </p:nvSpPr>
          <p:spPr>
            <a:xfrm flipH="1">
              <a:off x="5327867" y="3342989"/>
              <a:ext cx="58350" cy="36475"/>
            </a:xfrm>
            <a:custGeom>
              <a:avLst/>
              <a:gdLst/>
              <a:ahLst/>
              <a:cxnLst/>
              <a:rect l="l" t="t" r="r" b="b"/>
              <a:pathLst>
                <a:path w="2334" h="1459" extrusionOk="0">
                  <a:moveTo>
                    <a:pt x="2281" y="1"/>
                  </a:moveTo>
                  <a:cubicBezTo>
                    <a:pt x="2269" y="1"/>
                    <a:pt x="2257" y="7"/>
                    <a:pt x="2250" y="21"/>
                  </a:cubicBezTo>
                  <a:lnTo>
                    <a:pt x="1448" y="1230"/>
                  </a:lnTo>
                  <a:lnTo>
                    <a:pt x="60" y="783"/>
                  </a:lnTo>
                  <a:cubicBezTo>
                    <a:pt x="53" y="779"/>
                    <a:pt x="47" y="778"/>
                    <a:pt x="41" y="778"/>
                  </a:cubicBezTo>
                  <a:cubicBezTo>
                    <a:pt x="24" y="778"/>
                    <a:pt x="9" y="789"/>
                    <a:pt x="0" y="806"/>
                  </a:cubicBezTo>
                  <a:cubicBezTo>
                    <a:pt x="0" y="818"/>
                    <a:pt x="12" y="842"/>
                    <a:pt x="24" y="854"/>
                  </a:cubicBezTo>
                  <a:lnTo>
                    <a:pt x="1465" y="1449"/>
                  </a:lnTo>
                  <a:cubicBezTo>
                    <a:pt x="1478" y="1456"/>
                    <a:pt x="1491" y="1459"/>
                    <a:pt x="1504" y="1459"/>
                  </a:cubicBezTo>
                  <a:cubicBezTo>
                    <a:pt x="1537" y="1459"/>
                    <a:pt x="1567" y="1439"/>
                    <a:pt x="1584" y="1414"/>
                  </a:cubicBezTo>
                  <a:lnTo>
                    <a:pt x="2322" y="68"/>
                  </a:lnTo>
                  <a:cubicBezTo>
                    <a:pt x="2334" y="44"/>
                    <a:pt x="2322" y="21"/>
                    <a:pt x="2310" y="9"/>
                  </a:cubicBezTo>
                  <a:cubicBezTo>
                    <a:pt x="2300" y="4"/>
                    <a:pt x="2290" y="1"/>
                    <a:pt x="2281" y="1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4105;p91"/>
            <p:cNvSpPr/>
            <p:nvPr/>
          </p:nvSpPr>
          <p:spPr>
            <a:xfrm flipH="1">
              <a:off x="5316042" y="3386114"/>
              <a:ext cx="50525" cy="29850"/>
            </a:xfrm>
            <a:custGeom>
              <a:avLst/>
              <a:gdLst/>
              <a:ahLst/>
              <a:cxnLst/>
              <a:rect l="l" t="t" r="r" b="b"/>
              <a:pathLst>
                <a:path w="2021" h="1194" extrusionOk="0">
                  <a:moveTo>
                    <a:pt x="1996" y="0"/>
                  </a:moveTo>
                  <a:cubicBezTo>
                    <a:pt x="1990" y="0"/>
                    <a:pt x="1983" y="3"/>
                    <a:pt x="1976" y="10"/>
                  </a:cubicBezTo>
                  <a:lnTo>
                    <a:pt x="1255" y="1001"/>
                  </a:lnTo>
                  <a:lnTo>
                    <a:pt x="48" y="808"/>
                  </a:lnTo>
                  <a:cubicBezTo>
                    <a:pt x="41" y="805"/>
                    <a:pt x="36" y="803"/>
                    <a:pt x="31" y="803"/>
                  </a:cubicBezTo>
                  <a:cubicBezTo>
                    <a:pt x="17" y="803"/>
                    <a:pt x="9" y="814"/>
                    <a:pt x="0" y="832"/>
                  </a:cubicBezTo>
                  <a:cubicBezTo>
                    <a:pt x="0" y="855"/>
                    <a:pt x="12" y="867"/>
                    <a:pt x="36" y="879"/>
                  </a:cubicBezTo>
                  <a:lnTo>
                    <a:pt x="1274" y="1189"/>
                  </a:lnTo>
                  <a:cubicBezTo>
                    <a:pt x="1283" y="1192"/>
                    <a:pt x="1293" y="1193"/>
                    <a:pt x="1302" y="1193"/>
                  </a:cubicBezTo>
                  <a:cubicBezTo>
                    <a:pt x="1331" y="1193"/>
                    <a:pt x="1360" y="1180"/>
                    <a:pt x="1369" y="1153"/>
                  </a:cubicBezTo>
                  <a:lnTo>
                    <a:pt x="2012" y="34"/>
                  </a:lnTo>
                  <a:cubicBezTo>
                    <a:pt x="2021" y="17"/>
                    <a:pt x="2011" y="0"/>
                    <a:pt x="1996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4106;p91"/>
            <p:cNvSpPr/>
            <p:nvPr/>
          </p:nvSpPr>
          <p:spPr>
            <a:xfrm flipH="1">
              <a:off x="5302567" y="3425839"/>
              <a:ext cx="41575" cy="33350"/>
            </a:xfrm>
            <a:custGeom>
              <a:avLst/>
              <a:gdLst/>
              <a:ahLst/>
              <a:cxnLst/>
              <a:rect l="l" t="t" r="r" b="b"/>
              <a:pathLst>
                <a:path w="1663" h="1334" extrusionOk="0">
                  <a:moveTo>
                    <a:pt x="1589" y="0"/>
                  </a:moveTo>
                  <a:cubicBezTo>
                    <a:pt x="1562" y="0"/>
                    <a:pt x="1538" y="13"/>
                    <a:pt x="1520" y="40"/>
                  </a:cubicBezTo>
                  <a:lnTo>
                    <a:pt x="1005" y="1017"/>
                  </a:lnTo>
                  <a:lnTo>
                    <a:pt x="1005" y="1017"/>
                  </a:lnTo>
                  <a:lnTo>
                    <a:pt x="67" y="767"/>
                  </a:lnTo>
                  <a:cubicBezTo>
                    <a:pt x="63" y="765"/>
                    <a:pt x="59" y="765"/>
                    <a:pt x="55" y="765"/>
                  </a:cubicBezTo>
                  <a:cubicBezTo>
                    <a:pt x="16" y="765"/>
                    <a:pt x="0" y="816"/>
                    <a:pt x="44" y="838"/>
                  </a:cubicBezTo>
                  <a:lnTo>
                    <a:pt x="1032" y="1326"/>
                  </a:lnTo>
                  <a:lnTo>
                    <a:pt x="1044" y="1326"/>
                  </a:lnTo>
                  <a:cubicBezTo>
                    <a:pt x="1059" y="1331"/>
                    <a:pt x="1074" y="1333"/>
                    <a:pt x="1088" y="1333"/>
                  </a:cubicBezTo>
                  <a:cubicBezTo>
                    <a:pt x="1143" y="1333"/>
                    <a:pt x="1194" y="1299"/>
                    <a:pt x="1222" y="1243"/>
                  </a:cubicBezTo>
                  <a:lnTo>
                    <a:pt x="1651" y="100"/>
                  </a:lnTo>
                  <a:cubicBezTo>
                    <a:pt x="1663" y="64"/>
                    <a:pt x="1651" y="28"/>
                    <a:pt x="1615" y="5"/>
                  </a:cubicBezTo>
                  <a:cubicBezTo>
                    <a:pt x="1606" y="2"/>
                    <a:pt x="1597" y="0"/>
                    <a:pt x="1589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4107;p91"/>
            <p:cNvSpPr/>
            <p:nvPr/>
          </p:nvSpPr>
          <p:spPr>
            <a:xfrm flipH="1">
              <a:off x="5105417" y="3039114"/>
              <a:ext cx="237250" cy="695250"/>
            </a:xfrm>
            <a:custGeom>
              <a:avLst/>
              <a:gdLst/>
              <a:ahLst/>
              <a:cxnLst/>
              <a:rect l="l" t="t" r="r" b="b"/>
              <a:pathLst>
                <a:path w="9490" h="27810" extrusionOk="0">
                  <a:moveTo>
                    <a:pt x="3138" y="0"/>
                  </a:moveTo>
                  <a:cubicBezTo>
                    <a:pt x="2781" y="0"/>
                    <a:pt x="2395" y="81"/>
                    <a:pt x="1977" y="257"/>
                  </a:cubicBezTo>
                  <a:cubicBezTo>
                    <a:pt x="429" y="912"/>
                    <a:pt x="0" y="2603"/>
                    <a:pt x="72" y="4115"/>
                  </a:cubicBezTo>
                  <a:cubicBezTo>
                    <a:pt x="143" y="5639"/>
                    <a:pt x="345" y="7139"/>
                    <a:pt x="655" y="8627"/>
                  </a:cubicBezTo>
                  <a:cubicBezTo>
                    <a:pt x="1334" y="11973"/>
                    <a:pt x="2286" y="15259"/>
                    <a:pt x="3524" y="18438"/>
                  </a:cubicBezTo>
                  <a:cubicBezTo>
                    <a:pt x="4608" y="21200"/>
                    <a:pt x="6084" y="23701"/>
                    <a:pt x="7358" y="26380"/>
                  </a:cubicBezTo>
                  <a:cubicBezTo>
                    <a:pt x="7584" y="26856"/>
                    <a:pt x="7834" y="27344"/>
                    <a:pt x="8251" y="27654"/>
                  </a:cubicBezTo>
                  <a:cubicBezTo>
                    <a:pt x="8346" y="27737"/>
                    <a:pt x="8465" y="27785"/>
                    <a:pt x="8584" y="27808"/>
                  </a:cubicBezTo>
                  <a:cubicBezTo>
                    <a:pt x="8594" y="27809"/>
                    <a:pt x="8602" y="27809"/>
                    <a:pt x="8611" y="27809"/>
                  </a:cubicBezTo>
                  <a:cubicBezTo>
                    <a:pt x="8986" y="27809"/>
                    <a:pt x="9157" y="27323"/>
                    <a:pt x="9204" y="26939"/>
                  </a:cubicBezTo>
                  <a:cubicBezTo>
                    <a:pt x="9489" y="23987"/>
                    <a:pt x="9168" y="20677"/>
                    <a:pt x="8882" y="17736"/>
                  </a:cubicBezTo>
                  <a:cubicBezTo>
                    <a:pt x="8549" y="14211"/>
                    <a:pt x="8037" y="10723"/>
                    <a:pt x="7370" y="7246"/>
                  </a:cubicBezTo>
                  <a:cubicBezTo>
                    <a:pt x="6957" y="5099"/>
                    <a:pt x="5981" y="0"/>
                    <a:pt x="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62" name="Google Shape;4108;p91"/>
            <p:cNvGrpSpPr/>
            <p:nvPr/>
          </p:nvGrpSpPr>
          <p:grpSpPr>
            <a:xfrm flipH="1">
              <a:off x="5134892" y="3130939"/>
              <a:ext cx="179800" cy="580550"/>
              <a:chOff x="3884088" y="3130939"/>
              <a:chExt cx="179800" cy="580550"/>
            </a:xfrm>
          </p:grpSpPr>
          <p:sp>
            <p:nvSpPr>
              <p:cNvPr id="2176" name="Google Shape;4109;p91"/>
              <p:cNvSpPr/>
              <p:nvPr/>
            </p:nvSpPr>
            <p:spPr>
              <a:xfrm>
                <a:off x="3937188" y="3130939"/>
                <a:ext cx="126700" cy="5805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3222" extrusionOk="0">
                    <a:moveTo>
                      <a:pt x="85" y="0"/>
                    </a:moveTo>
                    <a:cubicBezTo>
                      <a:pt x="43" y="0"/>
                      <a:pt x="1" y="31"/>
                      <a:pt x="7" y="85"/>
                    </a:cubicBezTo>
                    <a:cubicBezTo>
                      <a:pt x="186" y="2049"/>
                      <a:pt x="424" y="4002"/>
                      <a:pt x="722" y="5955"/>
                    </a:cubicBezTo>
                    <a:cubicBezTo>
                      <a:pt x="1031" y="7907"/>
                      <a:pt x="1389" y="9848"/>
                      <a:pt x="1805" y="11777"/>
                    </a:cubicBezTo>
                    <a:cubicBezTo>
                      <a:pt x="2210" y="13694"/>
                      <a:pt x="2686" y="15622"/>
                      <a:pt x="3198" y="17516"/>
                    </a:cubicBezTo>
                    <a:cubicBezTo>
                      <a:pt x="3710" y="19421"/>
                      <a:pt x="4282" y="21302"/>
                      <a:pt x="4913" y="23171"/>
                    </a:cubicBezTo>
                    <a:lnTo>
                      <a:pt x="4913" y="23183"/>
                    </a:lnTo>
                    <a:cubicBezTo>
                      <a:pt x="4931" y="23209"/>
                      <a:pt x="4956" y="23221"/>
                      <a:pt x="4982" y="23221"/>
                    </a:cubicBezTo>
                    <a:cubicBezTo>
                      <a:pt x="5025" y="23221"/>
                      <a:pt x="5068" y="23188"/>
                      <a:pt x="5068" y="23135"/>
                    </a:cubicBezTo>
                    <a:cubicBezTo>
                      <a:pt x="4472" y="21254"/>
                      <a:pt x="3925" y="19361"/>
                      <a:pt x="3425" y="17456"/>
                    </a:cubicBezTo>
                    <a:cubicBezTo>
                      <a:pt x="2925" y="15563"/>
                      <a:pt x="2472" y="13646"/>
                      <a:pt x="2067" y="11717"/>
                    </a:cubicBezTo>
                    <a:cubicBezTo>
                      <a:pt x="1674" y="9776"/>
                      <a:pt x="1305" y="7848"/>
                      <a:pt x="996" y="5907"/>
                    </a:cubicBezTo>
                    <a:cubicBezTo>
                      <a:pt x="674" y="3966"/>
                      <a:pt x="400" y="2026"/>
                      <a:pt x="162" y="61"/>
                    </a:cubicBezTo>
                    <a:cubicBezTo>
                      <a:pt x="152" y="19"/>
                      <a:pt x="118" y="0"/>
                      <a:pt x="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7" name="Google Shape;4110;p91"/>
              <p:cNvSpPr/>
              <p:nvPr/>
            </p:nvSpPr>
            <p:spPr>
              <a:xfrm>
                <a:off x="3884088" y="3177064"/>
                <a:ext cx="11900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3234" extrusionOk="0">
                    <a:moveTo>
                      <a:pt x="4657" y="1"/>
                    </a:moveTo>
                    <a:cubicBezTo>
                      <a:pt x="4634" y="1"/>
                      <a:pt x="4611" y="12"/>
                      <a:pt x="4596" y="38"/>
                    </a:cubicBezTo>
                    <a:lnTo>
                      <a:pt x="2798" y="2866"/>
                    </a:lnTo>
                    <a:lnTo>
                      <a:pt x="143" y="347"/>
                    </a:lnTo>
                    <a:cubicBezTo>
                      <a:pt x="130" y="334"/>
                      <a:pt x="110" y="325"/>
                      <a:pt x="88" y="325"/>
                    </a:cubicBezTo>
                    <a:cubicBezTo>
                      <a:pt x="71" y="325"/>
                      <a:pt x="52" y="331"/>
                      <a:pt x="36" y="347"/>
                    </a:cubicBezTo>
                    <a:cubicBezTo>
                      <a:pt x="0" y="371"/>
                      <a:pt x="0" y="431"/>
                      <a:pt x="36" y="454"/>
                    </a:cubicBezTo>
                    <a:lnTo>
                      <a:pt x="2727" y="3193"/>
                    </a:lnTo>
                    <a:cubicBezTo>
                      <a:pt x="2739" y="3205"/>
                      <a:pt x="2739" y="3205"/>
                      <a:pt x="2751" y="3217"/>
                    </a:cubicBezTo>
                    <a:cubicBezTo>
                      <a:pt x="2773" y="3228"/>
                      <a:pt x="2797" y="3233"/>
                      <a:pt x="2821" y="3233"/>
                    </a:cubicBezTo>
                    <a:cubicBezTo>
                      <a:pt x="2875" y="3233"/>
                      <a:pt x="2928" y="3206"/>
                      <a:pt x="2953" y="3157"/>
                    </a:cubicBezTo>
                    <a:lnTo>
                      <a:pt x="4727" y="121"/>
                    </a:lnTo>
                    <a:cubicBezTo>
                      <a:pt x="4760" y="55"/>
                      <a:pt x="4708" y="1"/>
                      <a:pt x="4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8" name="Google Shape;4111;p91"/>
              <p:cNvSpPr/>
              <p:nvPr/>
            </p:nvSpPr>
            <p:spPr>
              <a:xfrm>
                <a:off x="3893913" y="3258789"/>
                <a:ext cx="124275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350" extrusionOk="0">
                    <a:moveTo>
                      <a:pt x="4858" y="1"/>
                    </a:moveTo>
                    <a:cubicBezTo>
                      <a:pt x="4838" y="1"/>
                      <a:pt x="4817" y="10"/>
                      <a:pt x="4798" y="31"/>
                    </a:cubicBezTo>
                    <a:lnTo>
                      <a:pt x="2794" y="2035"/>
                    </a:lnTo>
                    <a:lnTo>
                      <a:pt x="2794" y="2035"/>
                    </a:lnTo>
                    <a:lnTo>
                      <a:pt x="155" y="543"/>
                    </a:lnTo>
                    <a:lnTo>
                      <a:pt x="155" y="555"/>
                    </a:lnTo>
                    <a:cubicBezTo>
                      <a:pt x="141" y="548"/>
                      <a:pt x="127" y="545"/>
                      <a:pt x="114" y="545"/>
                    </a:cubicBezTo>
                    <a:cubicBezTo>
                      <a:pt x="42" y="545"/>
                      <a:pt x="1" y="647"/>
                      <a:pt x="72" y="698"/>
                    </a:cubicBezTo>
                    <a:lnTo>
                      <a:pt x="2751" y="2329"/>
                    </a:lnTo>
                    <a:cubicBezTo>
                      <a:pt x="2769" y="2343"/>
                      <a:pt x="2792" y="2350"/>
                      <a:pt x="2815" y="2350"/>
                    </a:cubicBezTo>
                    <a:cubicBezTo>
                      <a:pt x="2851" y="2350"/>
                      <a:pt x="2888" y="2334"/>
                      <a:pt x="2917" y="2305"/>
                    </a:cubicBezTo>
                    <a:lnTo>
                      <a:pt x="4917" y="138"/>
                    </a:lnTo>
                    <a:cubicBezTo>
                      <a:pt x="4971" y="76"/>
                      <a:pt x="4918" y="1"/>
                      <a:pt x="4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9" name="Google Shape;4112;p91"/>
              <p:cNvSpPr/>
              <p:nvPr/>
            </p:nvSpPr>
            <p:spPr>
              <a:xfrm>
                <a:off x="3907113" y="3324914"/>
                <a:ext cx="121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2336" extrusionOk="0">
                    <a:moveTo>
                      <a:pt x="4756" y="1"/>
                    </a:moveTo>
                    <a:cubicBezTo>
                      <a:pt x="4736" y="1"/>
                      <a:pt x="4716" y="9"/>
                      <a:pt x="4699" y="29"/>
                    </a:cubicBezTo>
                    <a:lnTo>
                      <a:pt x="2745" y="2017"/>
                    </a:lnTo>
                    <a:lnTo>
                      <a:pt x="163" y="422"/>
                    </a:lnTo>
                    <a:cubicBezTo>
                      <a:pt x="147" y="412"/>
                      <a:pt x="131" y="408"/>
                      <a:pt x="117" y="408"/>
                    </a:cubicBezTo>
                    <a:cubicBezTo>
                      <a:pt x="45" y="408"/>
                      <a:pt x="0" y="515"/>
                      <a:pt x="79" y="565"/>
                    </a:cubicBezTo>
                    <a:lnTo>
                      <a:pt x="2687" y="2315"/>
                    </a:lnTo>
                    <a:cubicBezTo>
                      <a:pt x="2710" y="2329"/>
                      <a:pt x="2736" y="2336"/>
                      <a:pt x="2761" y="2336"/>
                    </a:cubicBezTo>
                    <a:cubicBezTo>
                      <a:pt x="2799" y="2336"/>
                      <a:pt x="2837" y="2320"/>
                      <a:pt x="2865" y="2291"/>
                    </a:cubicBezTo>
                    <a:lnTo>
                      <a:pt x="4818" y="136"/>
                    </a:lnTo>
                    <a:cubicBezTo>
                      <a:pt x="4872" y="82"/>
                      <a:pt x="4817" y="1"/>
                      <a:pt x="4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0" name="Google Shape;4113;p91"/>
              <p:cNvSpPr/>
              <p:nvPr/>
            </p:nvSpPr>
            <p:spPr>
              <a:xfrm>
                <a:off x="3926738" y="3388889"/>
                <a:ext cx="1088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1898" extrusionOk="0">
                    <a:moveTo>
                      <a:pt x="4261" y="0"/>
                    </a:moveTo>
                    <a:cubicBezTo>
                      <a:pt x="4241" y="0"/>
                      <a:pt x="4224" y="6"/>
                      <a:pt x="4212" y="18"/>
                    </a:cubicBezTo>
                    <a:lnTo>
                      <a:pt x="2414" y="1621"/>
                    </a:lnTo>
                    <a:lnTo>
                      <a:pt x="2414" y="1621"/>
                    </a:lnTo>
                    <a:lnTo>
                      <a:pt x="164" y="363"/>
                    </a:lnTo>
                    <a:cubicBezTo>
                      <a:pt x="148" y="353"/>
                      <a:pt x="132" y="349"/>
                      <a:pt x="118" y="349"/>
                    </a:cubicBezTo>
                    <a:cubicBezTo>
                      <a:pt x="45" y="349"/>
                      <a:pt x="1" y="457"/>
                      <a:pt x="80" y="506"/>
                    </a:cubicBezTo>
                    <a:lnTo>
                      <a:pt x="2366" y="1875"/>
                    </a:lnTo>
                    <a:cubicBezTo>
                      <a:pt x="2386" y="1890"/>
                      <a:pt x="2408" y="1897"/>
                      <a:pt x="2430" y="1897"/>
                    </a:cubicBezTo>
                    <a:cubicBezTo>
                      <a:pt x="2460" y="1897"/>
                      <a:pt x="2488" y="1884"/>
                      <a:pt x="2509" y="1864"/>
                    </a:cubicBezTo>
                    <a:lnTo>
                      <a:pt x="4319" y="137"/>
                    </a:lnTo>
                    <a:cubicBezTo>
                      <a:pt x="4355" y="101"/>
                      <a:pt x="4355" y="54"/>
                      <a:pt x="4319" y="18"/>
                    </a:cubicBezTo>
                    <a:cubicBezTo>
                      <a:pt x="4301" y="6"/>
                      <a:pt x="4280" y="0"/>
                      <a:pt x="42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1" name="Google Shape;4114;p91"/>
              <p:cNvSpPr/>
              <p:nvPr/>
            </p:nvSpPr>
            <p:spPr>
              <a:xfrm>
                <a:off x="3953738" y="3456764"/>
                <a:ext cx="84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495" extrusionOk="0">
                    <a:moveTo>
                      <a:pt x="3272" y="0"/>
                    </a:moveTo>
                    <a:cubicBezTo>
                      <a:pt x="3257" y="0"/>
                      <a:pt x="3241" y="6"/>
                      <a:pt x="3227" y="18"/>
                    </a:cubicBezTo>
                    <a:lnTo>
                      <a:pt x="1852" y="1222"/>
                    </a:lnTo>
                    <a:lnTo>
                      <a:pt x="1852" y="1222"/>
                    </a:lnTo>
                    <a:lnTo>
                      <a:pt x="131" y="458"/>
                    </a:lnTo>
                    <a:cubicBezTo>
                      <a:pt x="119" y="455"/>
                      <a:pt x="108" y="454"/>
                      <a:pt x="98" y="454"/>
                    </a:cubicBezTo>
                    <a:cubicBezTo>
                      <a:pt x="67" y="454"/>
                      <a:pt x="42" y="467"/>
                      <a:pt x="24" y="494"/>
                    </a:cubicBezTo>
                    <a:cubicBezTo>
                      <a:pt x="0" y="530"/>
                      <a:pt x="24" y="577"/>
                      <a:pt x="60" y="601"/>
                    </a:cubicBezTo>
                    <a:lnTo>
                      <a:pt x="1822" y="1482"/>
                    </a:lnTo>
                    <a:cubicBezTo>
                      <a:pt x="1839" y="1491"/>
                      <a:pt x="1856" y="1495"/>
                      <a:pt x="1872" y="1495"/>
                    </a:cubicBezTo>
                    <a:cubicBezTo>
                      <a:pt x="1902" y="1495"/>
                      <a:pt x="1930" y="1481"/>
                      <a:pt x="1953" y="1458"/>
                    </a:cubicBezTo>
                    <a:lnTo>
                      <a:pt x="3334" y="137"/>
                    </a:lnTo>
                    <a:cubicBezTo>
                      <a:pt x="3381" y="80"/>
                      <a:pt x="3331" y="0"/>
                      <a:pt x="3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2" name="Google Shape;4115;p91"/>
              <p:cNvSpPr/>
              <p:nvPr/>
            </p:nvSpPr>
            <p:spPr>
              <a:xfrm>
                <a:off x="3971763" y="3511139"/>
                <a:ext cx="713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2" extrusionOk="0">
                    <a:moveTo>
                      <a:pt x="2796" y="1"/>
                    </a:moveTo>
                    <a:cubicBezTo>
                      <a:pt x="2783" y="1"/>
                      <a:pt x="2768" y="4"/>
                      <a:pt x="2756" y="10"/>
                    </a:cubicBezTo>
                    <a:lnTo>
                      <a:pt x="1623" y="1086"/>
                    </a:lnTo>
                    <a:lnTo>
                      <a:pt x="1623" y="1086"/>
                    </a:lnTo>
                    <a:lnTo>
                      <a:pt x="89" y="426"/>
                    </a:lnTo>
                    <a:lnTo>
                      <a:pt x="77" y="426"/>
                    </a:lnTo>
                    <a:cubicBezTo>
                      <a:pt x="70" y="423"/>
                      <a:pt x="64" y="422"/>
                      <a:pt x="58" y="422"/>
                    </a:cubicBezTo>
                    <a:cubicBezTo>
                      <a:pt x="21" y="422"/>
                      <a:pt x="0" y="477"/>
                      <a:pt x="41" y="498"/>
                    </a:cubicBezTo>
                    <a:lnTo>
                      <a:pt x="1601" y="1319"/>
                    </a:lnTo>
                    <a:cubicBezTo>
                      <a:pt x="1614" y="1328"/>
                      <a:pt x="1629" y="1332"/>
                      <a:pt x="1646" y="1332"/>
                    </a:cubicBezTo>
                    <a:cubicBezTo>
                      <a:pt x="1676" y="1332"/>
                      <a:pt x="1709" y="1319"/>
                      <a:pt x="1732" y="1296"/>
                    </a:cubicBezTo>
                    <a:lnTo>
                      <a:pt x="2827" y="81"/>
                    </a:lnTo>
                    <a:cubicBezTo>
                      <a:pt x="2851" y="57"/>
                      <a:pt x="2851" y="33"/>
                      <a:pt x="2827" y="10"/>
                    </a:cubicBezTo>
                    <a:cubicBezTo>
                      <a:pt x="2821" y="4"/>
                      <a:pt x="2810" y="1"/>
                      <a:pt x="2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3" name="Google Shape;4116;p91"/>
              <p:cNvSpPr/>
              <p:nvPr/>
            </p:nvSpPr>
            <p:spPr>
              <a:xfrm>
                <a:off x="3987063" y="3555789"/>
                <a:ext cx="619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086" extrusionOk="0">
                    <a:moveTo>
                      <a:pt x="2459" y="1"/>
                    </a:moveTo>
                    <a:cubicBezTo>
                      <a:pt x="2454" y="1"/>
                      <a:pt x="2448" y="4"/>
                      <a:pt x="2442" y="10"/>
                    </a:cubicBezTo>
                    <a:lnTo>
                      <a:pt x="1427" y="865"/>
                    </a:lnTo>
                    <a:lnTo>
                      <a:pt x="1427" y="865"/>
                    </a:lnTo>
                    <a:lnTo>
                      <a:pt x="60" y="486"/>
                    </a:lnTo>
                    <a:cubicBezTo>
                      <a:pt x="37" y="486"/>
                      <a:pt x="13" y="498"/>
                      <a:pt x="13" y="522"/>
                    </a:cubicBezTo>
                    <a:cubicBezTo>
                      <a:pt x="1" y="545"/>
                      <a:pt x="13" y="569"/>
                      <a:pt x="37" y="581"/>
                    </a:cubicBezTo>
                    <a:lnTo>
                      <a:pt x="1418" y="1081"/>
                    </a:lnTo>
                    <a:cubicBezTo>
                      <a:pt x="1427" y="1084"/>
                      <a:pt x="1438" y="1086"/>
                      <a:pt x="1448" y="1086"/>
                    </a:cubicBezTo>
                    <a:cubicBezTo>
                      <a:pt x="1477" y="1086"/>
                      <a:pt x="1507" y="1075"/>
                      <a:pt x="1525" y="1057"/>
                    </a:cubicBezTo>
                    <a:lnTo>
                      <a:pt x="2477" y="45"/>
                    </a:lnTo>
                    <a:cubicBezTo>
                      <a:pt x="2477" y="33"/>
                      <a:pt x="2477" y="21"/>
                      <a:pt x="2477" y="10"/>
                    </a:cubicBezTo>
                    <a:cubicBezTo>
                      <a:pt x="2471" y="4"/>
                      <a:pt x="2465" y="1"/>
                      <a:pt x="2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363" name="Google Shape;4117;p91"/>
            <p:cNvSpPr/>
            <p:nvPr/>
          </p:nvSpPr>
          <p:spPr>
            <a:xfrm flipH="1">
              <a:off x="5095842" y="3124039"/>
              <a:ext cx="543300" cy="614825"/>
            </a:xfrm>
            <a:custGeom>
              <a:avLst/>
              <a:gdLst/>
              <a:ahLst/>
              <a:cxnLst/>
              <a:rect l="l" t="t" r="r" b="b"/>
              <a:pathLst>
                <a:path w="21732" h="24593" extrusionOk="0">
                  <a:moveTo>
                    <a:pt x="2847" y="1"/>
                  </a:moveTo>
                  <a:cubicBezTo>
                    <a:pt x="2117" y="1"/>
                    <a:pt x="1443" y="268"/>
                    <a:pt x="846" y="861"/>
                  </a:cubicBezTo>
                  <a:cubicBezTo>
                    <a:pt x="239" y="1456"/>
                    <a:pt x="0" y="2349"/>
                    <a:pt x="0" y="3195"/>
                  </a:cubicBezTo>
                  <a:cubicBezTo>
                    <a:pt x="0" y="6302"/>
                    <a:pt x="1870" y="9457"/>
                    <a:pt x="3703" y="11827"/>
                  </a:cubicBezTo>
                  <a:cubicBezTo>
                    <a:pt x="6311" y="15208"/>
                    <a:pt x="9621" y="17982"/>
                    <a:pt x="13145" y="20351"/>
                  </a:cubicBezTo>
                  <a:cubicBezTo>
                    <a:pt x="14955" y="21566"/>
                    <a:pt x="16836" y="22685"/>
                    <a:pt x="18729" y="23745"/>
                  </a:cubicBezTo>
                  <a:cubicBezTo>
                    <a:pt x="19459" y="24154"/>
                    <a:pt x="20378" y="24593"/>
                    <a:pt x="20945" y="24593"/>
                  </a:cubicBezTo>
                  <a:cubicBezTo>
                    <a:pt x="21517" y="24593"/>
                    <a:pt x="21732" y="24148"/>
                    <a:pt x="21039" y="22780"/>
                  </a:cubicBezTo>
                  <a:cubicBezTo>
                    <a:pt x="19450" y="19624"/>
                    <a:pt x="9098" y="1"/>
                    <a:pt x="2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4" name="Google Shape;4118;p91"/>
            <p:cNvSpPr/>
            <p:nvPr/>
          </p:nvSpPr>
          <p:spPr>
            <a:xfrm flipH="1">
              <a:off x="5137567" y="3221639"/>
              <a:ext cx="418600" cy="483350"/>
            </a:xfrm>
            <a:custGeom>
              <a:avLst/>
              <a:gdLst/>
              <a:ahLst/>
              <a:cxnLst/>
              <a:rect l="l" t="t" r="r" b="b"/>
              <a:pathLst>
                <a:path w="16744" h="19334" extrusionOk="0">
                  <a:moveTo>
                    <a:pt x="109" y="1"/>
                  </a:moveTo>
                  <a:cubicBezTo>
                    <a:pt x="51" y="1"/>
                    <a:pt x="1" y="65"/>
                    <a:pt x="51" y="124"/>
                  </a:cubicBezTo>
                  <a:cubicBezTo>
                    <a:pt x="1242" y="1874"/>
                    <a:pt x="2468" y="3612"/>
                    <a:pt x="3730" y="5315"/>
                  </a:cubicBezTo>
                  <a:cubicBezTo>
                    <a:pt x="4980" y="7006"/>
                    <a:pt x="6290" y="8685"/>
                    <a:pt x="7647" y="10316"/>
                  </a:cubicBezTo>
                  <a:cubicBezTo>
                    <a:pt x="9004" y="11947"/>
                    <a:pt x="10397" y="13530"/>
                    <a:pt x="11886" y="15054"/>
                  </a:cubicBezTo>
                  <a:cubicBezTo>
                    <a:pt x="13350" y="16590"/>
                    <a:pt x="14922" y="18007"/>
                    <a:pt x="16601" y="19317"/>
                  </a:cubicBezTo>
                  <a:cubicBezTo>
                    <a:pt x="16617" y="19327"/>
                    <a:pt x="16635" y="19333"/>
                    <a:pt x="16654" y="19333"/>
                  </a:cubicBezTo>
                  <a:cubicBezTo>
                    <a:pt x="16677" y="19333"/>
                    <a:pt x="16700" y="19325"/>
                    <a:pt x="16720" y="19305"/>
                  </a:cubicBezTo>
                  <a:cubicBezTo>
                    <a:pt x="16743" y="19269"/>
                    <a:pt x="16743" y="19210"/>
                    <a:pt x="16708" y="19186"/>
                  </a:cubicBezTo>
                  <a:cubicBezTo>
                    <a:pt x="15065" y="17852"/>
                    <a:pt x="13505" y="16424"/>
                    <a:pt x="12052" y="14888"/>
                  </a:cubicBezTo>
                  <a:cubicBezTo>
                    <a:pt x="10588" y="13364"/>
                    <a:pt x="9195" y="11768"/>
                    <a:pt x="7861" y="10137"/>
                  </a:cubicBezTo>
                  <a:cubicBezTo>
                    <a:pt x="6516" y="8506"/>
                    <a:pt x="5218" y="6827"/>
                    <a:pt x="3944" y="5148"/>
                  </a:cubicBezTo>
                  <a:cubicBezTo>
                    <a:pt x="2670" y="3458"/>
                    <a:pt x="1420" y="1755"/>
                    <a:pt x="182" y="41"/>
                  </a:cubicBezTo>
                  <a:cubicBezTo>
                    <a:pt x="161" y="12"/>
                    <a:pt x="134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4119;p91"/>
            <p:cNvSpPr/>
            <p:nvPr/>
          </p:nvSpPr>
          <p:spPr>
            <a:xfrm flipH="1">
              <a:off x="5476692" y="3234839"/>
              <a:ext cx="100025" cy="93800"/>
            </a:xfrm>
            <a:custGeom>
              <a:avLst/>
              <a:gdLst/>
              <a:ahLst/>
              <a:cxnLst/>
              <a:rect l="l" t="t" r="r" b="b"/>
              <a:pathLst>
                <a:path w="4001" h="3752" extrusionOk="0">
                  <a:moveTo>
                    <a:pt x="3929" y="1"/>
                  </a:moveTo>
                  <a:cubicBezTo>
                    <a:pt x="3882" y="1"/>
                    <a:pt x="3846" y="25"/>
                    <a:pt x="3846" y="72"/>
                  </a:cubicBezTo>
                  <a:lnTo>
                    <a:pt x="3642" y="3408"/>
                  </a:lnTo>
                  <a:lnTo>
                    <a:pt x="95" y="2501"/>
                  </a:lnTo>
                  <a:lnTo>
                    <a:pt x="107" y="2513"/>
                  </a:lnTo>
                  <a:cubicBezTo>
                    <a:pt x="24" y="2513"/>
                    <a:pt x="0" y="2620"/>
                    <a:pt x="72" y="2668"/>
                  </a:cubicBezTo>
                  <a:lnTo>
                    <a:pt x="3739" y="3751"/>
                  </a:lnTo>
                  <a:lnTo>
                    <a:pt x="3786" y="3751"/>
                  </a:lnTo>
                  <a:cubicBezTo>
                    <a:pt x="3858" y="3751"/>
                    <a:pt x="3929" y="3680"/>
                    <a:pt x="3929" y="3596"/>
                  </a:cubicBezTo>
                  <a:lnTo>
                    <a:pt x="4001" y="84"/>
                  </a:lnTo>
                  <a:cubicBezTo>
                    <a:pt x="4001" y="36"/>
                    <a:pt x="3965" y="1"/>
                    <a:pt x="3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6" name="Google Shape;4120;p91"/>
            <p:cNvSpPr/>
            <p:nvPr/>
          </p:nvSpPr>
          <p:spPr>
            <a:xfrm flipH="1">
              <a:off x="5435317" y="3290439"/>
              <a:ext cx="101225" cy="76300"/>
            </a:xfrm>
            <a:custGeom>
              <a:avLst/>
              <a:gdLst/>
              <a:ahLst/>
              <a:cxnLst/>
              <a:rect l="l" t="t" r="r" b="b"/>
              <a:pathLst>
                <a:path w="4049" h="3052" extrusionOk="0">
                  <a:moveTo>
                    <a:pt x="3965" y="0"/>
                  </a:moveTo>
                  <a:cubicBezTo>
                    <a:pt x="3939" y="0"/>
                    <a:pt x="3912" y="12"/>
                    <a:pt x="3894" y="39"/>
                  </a:cubicBezTo>
                  <a:lnTo>
                    <a:pt x="3127" y="2765"/>
                  </a:lnTo>
                  <a:lnTo>
                    <a:pt x="3127" y="2765"/>
                  </a:lnTo>
                  <a:lnTo>
                    <a:pt x="96" y="2742"/>
                  </a:lnTo>
                  <a:cubicBezTo>
                    <a:pt x="48" y="2742"/>
                    <a:pt x="1" y="2777"/>
                    <a:pt x="12" y="2837"/>
                  </a:cubicBezTo>
                  <a:cubicBezTo>
                    <a:pt x="1" y="2873"/>
                    <a:pt x="36" y="2908"/>
                    <a:pt x="84" y="2920"/>
                  </a:cubicBezTo>
                  <a:lnTo>
                    <a:pt x="3215" y="3051"/>
                  </a:lnTo>
                  <a:cubicBezTo>
                    <a:pt x="3287" y="3051"/>
                    <a:pt x="3346" y="3004"/>
                    <a:pt x="3358" y="2944"/>
                  </a:cubicBezTo>
                  <a:lnTo>
                    <a:pt x="4049" y="75"/>
                  </a:lnTo>
                  <a:cubicBezTo>
                    <a:pt x="4049" y="31"/>
                    <a:pt x="4008" y="0"/>
                    <a:pt x="3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7" name="Google Shape;4121;p91"/>
            <p:cNvSpPr/>
            <p:nvPr/>
          </p:nvSpPr>
          <p:spPr>
            <a:xfrm flipH="1">
              <a:off x="5397817" y="3339464"/>
              <a:ext cx="100925" cy="75225"/>
            </a:xfrm>
            <a:custGeom>
              <a:avLst/>
              <a:gdLst/>
              <a:ahLst/>
              <a:cxnLst/>
              <a:rect l="l" t="t" r="r" b="b"/>
              <a:pathLst>
                <a:path w="4037" h="3009" extrusionOk="0">
                  <a:moveTo>
                    <a:pt x="3958" y="0"/>
                  </a:moveTo>
                  <a:cubicBezTo>
                    <a:pt x="3931" y="0"/>
                    <a:pt x="3901" y="13"/>
                    <a:pt x="3882" y="42"/>
                  </a:cubicBezTo>
                  <a:lnTo>
                    <a:pt x="3136" y="2739"/>
                  </a:lnTo>
                  <a:lnTo>
                    <a:pt x="3136" y="2739"/>
                  </a:lnTo>
                  <a:lnTo>
                    <a:pt x="120" y="2590"/>
                  </a:lnTo>
                  <a:lnTo>
                    <a:pt x="96" y="2590"/>
                  </a:lnTo>
                  <a:cubicBezTo>
                    <a:pt x="1" y="2590"/>
                    <a:pt x="1" y="2733"/>
                    <a:pt x="84" y="2745"/>
                  </a:cubicBezTo>
                  <a:lnTo>
                    <a:pt x="3227" y="3007"/>
                  </a:lnTo>
                  <a:cubicBezTo>
                    <a:pt x="3233" y="3008"/>
                    <a:pt x="3240" y="3009"/>
                    <a:pt x="3246" y="3009"/>
                  </a:cubicBezTo>
                  <a:cubicBezTo>
                    <a:pt x="3301" y="3009"/>
                    <a:pt x="3359" y="2965"/>
                    <a:pt x="3370" y="2912"/>
                  </a:cubicBezTo>
                  <a:lnTo>
                    <a:pt x="4037" y="78"/>
                  </a:lnTo>
                  <a:cubicBezTo>
                    <a:pt x="4037" y="29"/>
                    <a:pt x="3999" y="0"/>
                    <a:pt x="3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8" name="Google Shape;4122;p91"/>
            <p:cNvSpPr/>
            <p:nvPr/>
          </p:nvSpPr>
          <p:spPr>
            <a:xfrm flipH="1">
              <a:off x="5352567" y="3402039"/>
              <a:ext cx="91100" cy="64400"/>
            </a:xfrm>
            <a:custGeom>
              <a:avLst/>
              <a:gdLst/>
              <a:ahLst/>
              <a:cxnLst/>
              <a:rect l="l" t="t" r="r" b="b"/>
              <a:pathLst>
                <a:path w="3644" h="2576" extrusionOk="0">
                  <a:moveTo>
                    <a:pt x="3559" y="1"/>
                  </a:moveTo>
                  <a:cubicBezTo>
                    <a:pt x="3521" y="1"/>
                    <a:pt x="3487" y="22"/>
                    <a:pt x="3477" y="52"/>
                  </a:cubicBezTo>
                  <a:lnTo>
                    <a:pt x="2685" y="2325"/>
                  </a:lnTo>
                  <a:lnTo>
                    <a:pt x="2685" y="2325"/>
                  </a:lnTo>
                  <a:lnTo>
                    <a:pt x="107" y="2314"/>
                  </a:lnTo>
                  <a:cubicBezTo>
                    <a:pt x="0" y="2314"/>
                    <a:pt x="0" y="2469"/>
                    <a:pt x="107" y="2469"/>
                  </a:cubicBezTo>
                  <a:lnTo>
                    <a:pt x="2763" y="2576"/>
                  </a:lnTo>
                  <a:cubicBezTo>
                    <a:pt x="2822" y="2576"/>
                    <a:pt x="2870" y="2540"/>
                    <a:pt x="2894" y="2481"/>
                  </a:cubicBezTo>
                  <a:lnTo>
                    <a:pt x="3632" y="99"/>
                  </a:lnTo>
                  <a:cubicBezTo>
                    <a:pt x="3644" y="64"/>
                    <a:pt x="3620" y="16"/>
                    <a:pt x="3584" y="4"/>
                  </a:cubicBezTo>
                  <a:cubicBezTo>
                    <a:pt x="3576" y="2"/>
                    <a:pt x="3567" y="1"/>
                    <a:pt x="3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9" name="Google Shape;4123;p91"/>
            <p:cNvSpPr/>
            <p:nvPr/>
          </p:nvSpPr>
          <p:spPr>
            <a:xfrm flipH="1">
              <a:off x="5314967" y="3467214"/>
              <a:ext cx="68200" cy="52525"/>
            </a:xfrm>
            <a:custGeom>
              <a:avLst/>
              <a:gdLst/>
              <a:ahLst/>
              <a:cxnLst/>
              <a:rect l="l" t="t" r="r" b="b"/>
              <a:pathLst>
                <a:path w="2728" h="2101" extrusionOk="0">
                  <a:moveTo>
                    <a:pt x="2635" y="0"/>
                  </a:moveTo>
                  <a:cubicBezTo>
                    <a:pt x="2600" y="0"/>
                    <a:pt x="2570" y="16"/>
                    <a:pt x="2561" y="52"/>
                  </a:cubicBezTo>
                  <a:lnTo>
                    <a:pt x="1956" y="1774"/>
                  </a:lnTo>
                  <a:lnTo>
                    <a:pt x="1956" y="1774"/>
                  </a:lnTo>
                  <a:lnTo>
                    <a:pt x="72" y="1945"/>
                  </a:lnTo>
                  <a:cubicBezTo>
                    <a:pt x="25" y="1945"/>
                    <a:pt x="1" y="1981"/>
                    <a:pt x="1" y="2029"/>
                  </a:cubicBezTo>
                  <a:cubicBezTo>
                    <a:pt x="1" y="2064"/>
                    <a:pt x="37" y="2100"/>
                    <a:pt x="84" y="2100"/>
                  </a:cubicBezTo>
                  <a:lnTo>
                    <a:pt x="2061" y="2017"/>
                  </a:lnTo>
                  <a:cubicBezTo>
                    <a:pt x="2108" y="2005"/>
                    <a:pt x="2144" y="1981"/>
                    <a:pt x="2168" y="1933"/>
                  </a:cubicBezTo>
                  <a:lnTo>
                    <a:pt x="2715" y="100"/>
                  </a:lnTo>
                  <a:cubicBezTo>
                    <a:pt x="2727" y="64"/>
                    <a:pt x="2704" y="16"/>
                    <a:pt x="2668" y="5"/>
                  </a:cubicBezTo>
                  <a:cubicBezTo>
                    <a:pt x="2657" y="2"/>
                    <a:pt x="2645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0" name="Google Shape;4124;p91"/>
            <p:cNvSpPr/>
            <p:nvPr/>
          </p:nvSpPr>
          <p:spPr>
            <a:xfrm flipH="1">
              <a:off x="5284917" y="3509764"/>
              <a:ext cx="56875" cy="44500"/>
            </a:xfrm>
            <a:custGeom>
              <a:avLst/>
              <a:gdLst/>
              <a:ahLst/>
              <a:cxnLst/>
              <a:rect l="l" t="t" r="r" b="b"/>
              <a:pathLst>
                <a:path w="2275" h="1780" extrusionOk="0">
                  <a:moveTo>
                    <a:pt x="2220" y="0"/>
                  </a:moveTo>
                  <a:cubicBezTo>
                    <a:pt x="2203" y="0"/>
                    <a:pt x="2188" y="11"/>
                    <a:pt x="2180" y="29"/>
                  </a:cubicBezTo>
                  <a:lnTo>
                    <a:pt x="1703" y="1514"/>
                  </a:lnTo>
                  <a:lnTo>
                    <a:pt x="1703" y="1514"/>
                  </a:lnTo>
                  <a:lnTo>
                    <a:pt x="37" y="1696"/>
                  </a:lnTo>
                  <a:cubicBezTo>
                    <a:pt x="13" y="1696"/>
                    <a:pt x="1" y="1720"/>
                    <a:pt x="1" y="1732"/>
                  </a:cubicBezTo>
                  <a:cubicBezTo>
                    <a:pt x="1" y="1755"/>
                    <a:pt x="25" y="1779"/>
                    <a:pt x="48" y="1779"/>
                  </a:cubicBezTo>
                  <a:lnTo>
                    <a:pt x="1799" y="1732"/>
                  </a:lnTo>
                  <a:cubicBezTo>
                    <a:pt x="1846" y="1732"/>
                    <a:pt x="1894" y="1708"/>
                    <a:pt x="1906" y="1660"/>
                  </a:cubicBezTo>
                  <a:lnTo>
                    <a:pt x="2275" y="53"/>
                  </a:lnTo>
                  <a:cubicBezTo>
                    <a:pt x="2275" y="29"/>
                    <a:pt x="2263" y="5"/>
                    <a:pt x="2239" y="5"/>
                  </a:cubicBezTo>
                  <a:cubicBezTo>
                    <a:pt x="2233" y="2"/>
                    <a:pt x="2226" y="0"/>
                    <a:pt x="2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1" name="Google Shape;4125;p91"/>
            <p:cNvSpPr/>
            <p:nvPr/>
          </p:nvSpPr>
          <p:spPr>
            <a:xfrm flipH="1">
              <a:off x="5210638" y="3554239"/>
              <a:ext cx="48750" cy="42025"/>
            </a:xfrm>
            <a:custGeom>
              <a:avLst/>
              <a:gdLst/>
              <a:ahLst/>
              <a:cxnLst/>
              <a:rect l="l" t="t" r="r" b="b"/>
              <a:pathLst>
                <a:path w="1950" h="1681" extrusionOk="0">
                  <a:moveTo>
                    <a:pt x="1926" y="0"/>
                  </a:moveTo>
                  <a:cubicBezTo>
                    <a:pt x="1914" y="0"/>
                    <a:pt x="1902" y="0"/>
                    <a:pt x="1902" y="12"/>
                  </a:cubicBezTo>
                  <a:lnTo>
                    <a:pt x="1436" y="1262"/>
                  </a:lnTo>
                  <a:lnTo>
                    <a:pt x="1436" y="1262"/>
                  </a:lnTo>
                  <a:lnTo>
                    <a:pt x="56" y="1596"/>
                  </a:lnTo>
                  <a:cubicBezTo>
                    <a:pt x="1" y="1607"/>
                    <a:pt x="18" y="1680"/>
                    <a:pt x="59" y="1680"/>
                  </a:cubicBezTo>
                  <a:cubicBezTo>
                    <a:pt x="62" y="1680"/>
                    <a:pt x="65" y="1680"/>
                    <a:pt x="68" y="1679"/>
                  </a:cubicBezTo>
                  <a:lnTo>
                    <a:pt x="1533" y="1453"/>
                  </a:lnTo>
                  <a:cubicBezTo>
                    <a:pt x="1568" y="1441"/>
                    <a:pt x="1592" y="1417"/>
                    <a:pt x="1604" y="1381"/>
                  </a:cubicBezTo>
                  <a:lnTo>
                    <a:pt x="1949" y="24"/>
                  </a:lnTo>
                  <a:cubicBezTo>
                    <a:pt x="1949" y="12"/>
                    <a:pt x="1937" y="12"/>
                    <a:pt x="1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2" name="Google Shape;4126;p91"/>
            <p:cNvSpPr/>
            <p:nvPr/>
          </p:nvSpPr>
          <p:spPr>
            <a:xfrm flipH="1">
              <a:off x="5184238" y="3593414"/>
              <a:ext cx="37525" cy="35250"/>
            </a:xfrm>
            <a:custGeom>
              <a:avLst/>
              <a:gdLst/>
              <a:ahLst/>
              <a:cxnLst/>
              <a:rect l="l" t="t" r="r" b="b"/>
              <a:pathLst>
                <a:path w="1501" h="1410" extrusionOk="0">
                  <a:moveTo>
                    <a:pt x="1448" y="0"/>
                  </a:moveTo>
                  <a:cubicBezTo>
                    <a:pt x="1435" y="0"/>
                    <a:pt x="1426" y="11"/>
                    <a:pt x="1417" y="29"/>
                  </a:cubicBezTo>
                  <a:lnTo>
                    <a:pt x="1202" y="1238"/>
                  </a:lnTo>
                  <a:lnTo>
                    <a:pt x="1202" y="1238"/>
                  </a:lnTo>
                  <a:lnTo>
                    <a:pt x="24" y="1374"/>
                  </a:lnTo>
                  <a:cubicBezTo>
                    <a:pt x="12" y="1374"/>
                    <a:pt x="0" y="1374"/>
                    <a:pt x="0" y="1386"/>
                  </a:cubicBezTo>
                  <a:cubicBezTo>
                    <a:pt x="0" y="1398"/>
                    <a:pt x="12" y="1410"/>
                    <a:pt x="24" y="1410"/>
                  </a:cubicBezTo>
                  <a:lnTo>
                    <a:pt x="1274" y="1398"/>
                  </a:lnTo>
                  <a:cubicBezTo>
                    <a:pt x="1310" y="1398"/>
                    <a:pt x="1346" y="1362"/>
                    <a:pt x="1346" y="1326"/>
                  </a:cubicBezTo>
                  <a:lnTo>
                    <a:pt x="1500" y="40"/>
                  </a:lnTo>
                  <a:cubicBezTo>
                    <a:pt x="1500" y="17"/>
                    <a:pt x="1489" y="5"/>
                    <a:pt x="1465" y="5"/>
                  </a:cubicBezTo>
                  <a:cubicBezTo>
                    <a:pt x="1458" y="2"/>
                    <a:pt x="1453" y="0"/>
                    <a:pt x="1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3" name="Google Shape;4127;p91"/>
            <p:cNvSpPr/>
            <p:nvPr/>
          </p:nvSpPr>
          <p:spPr>
            <a:xfrm>
              <a:off x="4997913" y="3266989"/>
              <a:ext cx="98250" cy="285475"/>
            </a:xfrm>
            <a:custGeom>
              <a:avLst/>
              <a:gdLst/>
              <a:ahLst/>
              <a:cxnLst/>
              <a:rect l="l" t="t" r="r" b="b"/>
              <a:pathLst>
                <a:path w="3930" h="11419" extrusionOk="0">
                  <a:moveTo>
                    <a:pt x="2346" y="1"/>
                  </a:moveTo>
                  <a:lnTo>
                    <a:pt x="0" y="1394"/>
                  </a:lnTo>
                  <a:lnTo>
                    <a:pt x="0" y="11419"/>
                  </a:lnTo>
                  <a:cubicBezTo>
                    <a:pt x="0" y="11419"/>
                    <a:pt x="1501" y="10514"/>
                    <a:pt x="1858" y="9776"/>
                  </a:cubicBezTo>
                  <a:lnTo>
                    <a:pt x="3930" y="4787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4" name="Google Shape;4128;p91"/>
            <p:cNvSpPr/>
            <p:nvPr/>
          </p:nvSpPr>
          <p:spPr>
            <a:xfrm>
              <a:off x="4110013" y="3266989"/>
              <a:ext cx="97950" cy="285475"/>
            </a:xfrm>
            <a:custGeom>
              <a:avLst/>
              <a:gdLst/>
              <a:ahLst/>
              <a:cxnLst/>
              <a:rect l="l" t="t" r="r" b="b"/>
              <a:pathLst>
                <a:path w="3918" h="11419" extrusionOk="0">
                  <a:moveTo>
                    <a:pt x="1584" y="1"/>
                  </a:moveTo>
                  <a:lnTo>
                    <a:pt x="0" y="4787"/>
                  </a:lnTo>
                  <a:lnTo>
                    <a:pt x="2072" y="9776"/>
                  </a:lnTo>
                  <a:cubicBezTo>
                    <a:pt x="2417" y="10514"/>
                    <a:pt x="3917" y="11419"/>
                    <a:pt x="3917" y="11419"/>
                  </a:cubicBezTo>
                  <a:lnTo>
                    <a:pt x="3917" y="139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4129;p91"/>
            <p:cNvSpPr/>
            <p:nvPr/>
          </p:nvSpPr>
          <p:spPr>
            <a:xfrm>
              <a:off x="4241263" y="2665439"/>
              <a:ext cx="750425" cy="942100"/>
            </a:xfrm>
            <a:custGeom>
              <a:avLst/>
              <a:gdLst/>
              <a:ahLst/>
              <a:cxnLst/>
              <a:rect l="l" t="t" r="r" b="b"/>
              <a:pathLst>
                <a:path w="30017" h="37684" extrusionOk="0">
                  <a:moveTo>
                    <a:pt x="9180" y="0"/>
                  </a:moveTo>
                  <a:lnTo>
                    <a:pt x="5287" y="1322"/>
                  </a:lnTo>
                  <a:cubicBezTo>
                    <a:pt x="5097" y="1381"/>
                    <a:pt x="4918" y="1465"/>
                    <a:pt x="4728" y="1548"/>
                  </a:cubicBezTo>
                  <a:lnTo>
                    <a:pt x="2632" y="16157"/>
                  </a:lnTo>
                  <a:lnTo>
                    <a:pt x="1" y="37683"/>
                  </a:lnTo>
                  <a:lnTo>
                    <a:pt x="30016" y="37683"/>
                  </a:lnTo>
                  <a:lnTo>
                    <a:pt x="26218" y="14192"/>
                  </a:lnTo>
                  <a:lnTo>
                    <a:pt x="24409" y="1655"/>
                  </a:lnTo>
                  <a:cubicBezTo>
                    <a:pt x="24159" y="1512"/>
                    <a:pt x="23909" y="1405"/>
                    <a:pt x="23647" y="1322"/>
                  </a:cubicBezTo>
                  <a:lnTo>
                    <a:pt x="197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4130;p91"/>
            <p:cNvSpPr/>
            <p:nvPr/>
          </p:nvSpPr>
          <p:spPr>
            <a:xfrm>
              <a:off x="4496363" y="2568389"/>
              <a:ext cx="213450" cy="136350"/>
            </a:xfrm>
            <a:custGeom>
              <a:avLst/>
              <a:gdLst/>
              <a:ahLst/>
              <a:cxnLst/>
              <a:rect l="l" t="t" r="r" b="b"/>
              <a:pathLst>
                <a:path w="8538" h="5454" extrusionOk="0">
                  <a:moveTo>
                    <a:pt x="4096" y="1"/>
                  </a:moveTo>
                  <a:cubicBezTo>
                    <a:pt x="1846" y="1"/>
                    <a:pt x="0" y="1251"/>
                    <a:pt x="0" y="1251"/>
                  </a:cubicBezTo>
                  <a:lnTo>
                    <a:pt x="1132" y="5454"/>
                  </a:lnTo>
                  <a:lnTo>
                    <a:pt x="7061" y="4989"/>
                  </a:lnTo>
                  <a:lnTo>
                    <a:pt x="8537" y="1251"/>
                  </a:lnTo>
                  <a:cubicBezTo>
                    <a:pt x="8537" y="1251"/>
                    <a:pt x="6346" y="1"/>
                    <a:pt x="40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7" name="Google Shape;4131;p91"/>
            <p:cNvSpPr/>
            <p:nvPr/>
          </p:nvSpPr>
          <p:spPr>
            <a:xfrm>
              <a:off x="4524638" y="2606789"/>
              <a:ext cx="148250" cy="179225"/>
            </a:xfrm>
            <a:custGeom>
              <a:avLst/>
              <a:gdLst/>
              <a:ahLst/>
              <a:cxnLst/>
              <a:rect l="l" t="t" r="r" b="b"/>
              <a:pathLst>
                <a:path w="5930" h="7169" extrusionOk="0">
                  <a:moveTo>
                    <a:pt x="810" y="1"/>
                  </a:moveTo>
                  <a:cubicBezTo>
                    <a:pt x="417" y="1798"/>
                    <a:pt x="1" y="3918"/>
                    <a:pt x="1" y="3918"/>
                  </a:cubicBezTo>
                  <a:lnTo>
                    <a:pt x="3453" y="7168"/>
                  </a:lnTo>
                  <a:lnTo>
                    <a:pt x="5930" y="3453"/>
                  </a:lnTo>
                  <a:lnTo>
                    <a:pt x="5192" y="24"/>
                  </a:lnTo>
                  <a:cubicBezTo>
                    <a:pt x="4444" y="409"/>
                    <a:pt x="3724" y="560"/>
                    <a:pt x="3055" y="560"/>
                  </a:cubicBezTo>
                  <a:cubicBezTo>
                    <a:pt x="2211" y="560"/>
                    <a:pt x="1448" y="319"/>
                    <a:pt x="81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8" name="Google Shape;4132;p91"/>
            <p:cNvSpPr/>
            <p:nvPr/>
          </p:nvSpPr>
          <p:spPr>
            <a:xfrm>
              <a:off x="4544888" y="2544889"/>
              <a:ext cx="109250" cy="75975"/>
            </a:xfrm>
            <a:custGeom>
              <a:avLst/>
              <a:gdLst/>
              <a:ahLst/>
              <a:cxnLst/>
              <a:rect l="l" t="t" r="r" b="b"/>
              <a:pathLst>
                <a:path w="4370" h="3039" extrusionOk="0">
                  <a:moveTo>
                    <a:pt x="595" y="0"/>
                  </a:moveTo>
                  <a:cubicBezTo>
                    <a:pt x="524" y="83"/>
                    <a:pt x="274" y="1203"/>
                    <a:pt x="0" y="2477"/>
                  </a:cubicBezTo>
                  <a:cubicBezTo>
                    <a:pt x="640" y="2797"/>
                    <a:pt x="1408" y="3038"/>
                    <a:pt x="2254" y="3038"/>
                  </a:cubicBezTo>
                  <a:cubicBezTo>
                    <a:pt x="2918" y="3038"/>
                    <a:pt x="3631" y="2889"/>
                    <a:pt x="4370" y="2512"/>
                  </a:cubicBezTo>
                  <a:lnTo>
                    <a:pt x="38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4133;p91"/>
            <p:cNvSpPr/>
            <p:nvPr/>
          </p:nvSpPr>
          <p:spPr>
            <a:xfrm>
              <a:off x="4076663" y="2704414"/>
              <a:ext cx="283400" cy="650400"/>
            </a:xfrm>
            <a:custGeom>
              <a:avLst/>
              <a:gdLst/>
              <a:ahLst/>
              <a:cxnLst/>
              <a:rect l="l" t="t" r="r" b="b"/>
              <a:pathLst>
                <a:path w="11336" h="26016" extrusionOk="0">
                  <a:moveTo>
                    <a:pt x="11335" y="1"/>
                  </a:moveTo>
                  <a:lnTo>
                    <a:pt x="11335" y="1"/>
                  </a:lnTo>
                  <a:cubicBezTo>
                    <a:pt x="10490" y="406"/>
                    <a:pt x="9799" y="1049"/>
                    <a:pt x="9335" y="1858"/>
                  </a:cubicBezTo>
                  <a:lnTo>
                    <a:pt x="739" y="16896"/>
                  </a:lnTo>
                  <a:cubicBezTo>
                    <a:pt x="203" y="17836"/>
                    <a:pt x="1" y="18944"/>
                    <a:pt x="167" y="20015"/>
                  </a:cubicBezTo>
                  <a:lnTo>
                    <a:pt x="1132" y="26016"/>
                  </a:lnTo>
                  <a:cubicBezTo>
                    <a:pt x="1441" y="25242"/>
                    <a:pt x="1953" y="24563"/>
                    <a:pt x="2620" y="24063"/>
                  </a:cubicBezTo>
                  <a:cubicBezTo>
                    <a:pt x="3344" y="23475"/>
                    <a:pt x="4239" y="23156"/>
                    <a:pt x="5164" y="23156"/>
                  </a:cubicBezTo>
                  <a:cubicBezTo>
                    <a:pt x="5213" y="23156"/>
                    <a:pt x="5262" y="23157"/>
                    <a:pt x="5311" y="23158"/>
                  </a:cubicBezTo>
                  <a:lnTo>
                    <a:pt x="5787" y="17753"/>
                  </a:lnTo>
                  <a:lnTo>
                    <a:pt x="9395" y="13395"/>
                  </a:lnTo>
                  <a:lnTo>
                    <a:pt x="113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4134;p91"/>
            <p:cNvSpPr/>
            <p:nvPr/>
          </p:nvSpPr>
          <p:spPr>
            <a:xfrm>
              <a:off x="4104938" y="3283039"/>
              <a:ext cx="104800" cy="103625"/>
            </a:xfrm>
            <a:custGeom>
              <a:avLst/>
              <a:gdLst/>
              <a:ahLst/>
              <a:cxnLst/>
              <a:rect l="l" t="t" r="r" b="b"/>
              <a:pathLst>
                <a:path w="4192" h="4145" extrusionOk="0">
                  <a:moveTo>
                    <a:pt x="4090" y="0"/>
                  </a:moveTo>
                  <a:cubicBezTo>
                    <a:pt x="3149" y="0"/>
                    <a:pt x="2225" y="320"/>
                    <a:pt x="1489" y="906"/>
                  </a:cubicBezTo>
                  <a:cubicBezTo>
                    <a:pt x="822" y="1407"/>
                    <a:pt x="310" y="2085"/>
                    <a:pt x="1" y="2859"/>
                  </a:cubicBezTo>
                  <a:lnTo>
                    <a:pt x="203" y="4145"/>
                  </a:lnTo>
                  <a:cubicBezTo>
                    <a:pt x="1541" y="817"/>
                    <a:pt x="3922" y="752"/>
                    <a:pt x="4109" y="752"/>
                  </a:cubicBezTo>
                  <a:cubicBezTo>
                    <a:pt x="4116" y="752"/>
                    <a:pt x="4120" y="752"/>
                    <a:pt x="4120" y="752"/>
                  </a:cubicBezTo>
                  <a:lnTo>
                    <a:pt x="4192" y="2"/>
                  </a:lnTo>
                  <a:cubicBezTo>
                    <a:pt x="4158" y="1"/>
                    <a:pt x="4124" y="0"/>
                    <a:pt x="40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1" name="Google Shape;4135;p91"/>
            <p:cNvSpPr/>
            <p:nvPr/>
          </p:nvSpPr>
          <p:spPr>
            <a:xfrm>
              <a:off x="4851463" y="2706814"/>
              <a:ext cx="279225" cy="647425"/>
            </a:xfrm>
            <a:custGeom>
              <a:avLst/>
              <a:gdLst/>
              <a:ahLst/>
              <a:cxnLst/>
              <a:rect l="l" t="t" r="r" b="b"/>
              <a:pathLst>
                <a:path w="11169" h="25897" extrusionOk="0">
                  <a:moveTo>
                    <a:pt x="1" y="0"/>
                  </a:moveTo>
                  <a:lnTo>
                    <a:pt x="1810" y="13145"/>
                  </a:lnTo>
                  <a:lnTo>
                    <a:pt x="5406" y="16859"/>
                  </a:lnTo>
                  <a:lnTo>
                    <a:pt x="5835" y="22729"/>
                  </a:lnTo>
                  <a:cubicBezTo>
                    <a:pt x="7037" y="22777"/>
                    <a:pt x="8895" y="23301"/>
                    <a:pt x="10002" y="25896"/>
                  </a:cubicBezTo>
                  <a:lnTo>
                    <a:pt x="11097" y="19002"/>
                  </a:lnTo>
                  <a:cubicBezTo>
                    <a:pt x="11169" y="18514"/>
                    <a:pt x="11073" y="18002"/>
                    <a:pt x="10823" y="17574"/>
                  </a:cubicBezTo>
                  <a:lnTo>
                    <a:pt x="1787" y="1762"/>
                  </a:lnTo>
                  <a:cubicBezTo>
                    <a:pt x="1358" y="1024"/>
                    <a:pt x="739" y="41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2" name="Google Shape;4136;p91"/>
            <p:cNvSpPr/>
            <p:nvPr/>
          </p:nvSpPr>
          <p:spPr>
            <a:xfrm>
              <a:off x="4997013" y="3275339"/>
              <a:ext cx="104200" cy="111325"/>
            </a:xfrm>
            <a:custGeom>
              <a:avLst/>
              <a:gdLst/>
              <a:ahLst/>
              <a:cxnLst/>
              <a:rect l="l" t="t" r="r" b="b"/>
              <a:pathLst>
                <a:path w="4168" h="4453" extrusionOk="0">
                  <a:moveTo>
                    <a:pt x="1" y="0"/>
                  </a:moveTo>
                  <a:lnTo>
                    <a:pt x="36" y="1060"/>
                  </a:lnTo>
                  <a:cubicBezTo>
                    <a:pt x="84" y="1058"/>
                    <a:pt x="131" y="1057"/>
                    <a:pt x="177" y="1057"/>
                  </a:cubicBezTo>
                  <a:cubicBezTo>
                    <a:pt x="3203" y="1057"/>
                    <a:pt x="3954" y="4453"/>
                    <a:pt x="3954" y="4453"/>
                  </a:cubicBezTo>
                  <a:lnTo>
                    <a:pt x="4168" y="3155"/>
                  </a:lnTo>
                  <a:cubicBezTo>
                    <a:pt x="3061" y="572"/>
                    <a:pt x="1203" y="3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4137;p91"/>
            <p:cNvSpPr/>
            <p:nvPr/>
          </p:nvSpPr>
          <p:spPr>
            <a:xfrm>
              <a:off x="4241263" y="3607514"/>
              <a:ext cx="750425" cy="286425"/>
            </a:xfrm>
            <a:custGeom>
              <a:avLst/>
              <a:gdLst/>
              <a:ahLst/>
              <a:cxnLst/>
              <a:rect l="l" t="t" r="r" b="b"/>
              <a:pathLst>
                <a:path w="30017" h="11457" extrusionOk="0">
                  <a:moveTo>
                    <a:pt x="1" y="0"/>
                  </a:moveTo>
                  <a:lnTo>
                    <a:pt x="1" y="8787"/>
                  </a:lnTo>
                  <a:cubicBezTo>
                    <a:pt x="4552" y="10569"/>
                    <a:pt x="9347" y="11457"/>
                    <a:pt x="14136" y="11457"/>
                  </a:cubicBezTo>
                  <a:cubicBezTo>
                    <a:pt x="19558" y="11457"/>
                    <a:pt x="24972" y="10318"/>
                    <a:pt x="30016" y="8049"/>
                  </a:cubicBezTo>
                  <a:lnTo>
                    <a:pt x="300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4138;p91"/>
            <p:cNvSpPr/>
            <p:nvPr/>
          </p:nvSpPr>
          <p:spPr>
            <a:xfrm>
              <a:off x="4567788" y="3648589"/>
              <a:ext cx="24150" cy="242600"/>
            </a:xfrm>
            <a:custGeom>
              <a:avLst/>
              <a:gdLst/>
              <a:ahLst/>
              <a:cxnLst/>
              <a:rect l="l" t="t" r="r" b="b"/>
              <a:pathLst>
                <a:path w="966" h="9704" fill="none" extrusionOk="0">
                  <a:moveTo>
                    <a:pt x="965" y="9704"/>
                  </a:moveTo>
                  <a:lnTo>
                    <a:pt x="965" y="1429"/>
                  </a:lnTo>
                  <a:cubicBezTo>
                    <a:pt x="965" y="1429"/>
                    <a:pt x="132" y="2251"/>
                    <a:pt x="1" y="0"/>
                  </a:cubicBezTo>
                </a:path>
              </a:pathLst>
            </a:custGeom>
            <a:noFill/>
            <a:ln w="4175" cap="rnd" cmpd="sng">
              <a:solidFill>
                <a:srgbClr val="37509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5" name="Google Shape;4139;p91"/>
            <p:cNvSpPr/>
            <p:nvPr/>
          </p:nvSpPr>
          <p:spPr>
            <a:xfrm>
              <a:off x="4471063" y="2599639"/>
              <a:ext cx="103900" cy="204825"/>
            </a:xfrm>
            <a:custGeom>
              <a:avLst/>
              <a:gdLst/>
              <a:ahLst/>
              <a:cxnLst/>
              <a:rect l="l" t="t" r="r" b="b"/>
              <a:pathLst>
                <a:path w="4156" h="8193" extrusionOk="0">
                  <a:moveTo>
                    <a:pt x="1012" y="1"/>
                  </a:moveTo>
                  <a:lnTo>
                    <a:pt x="0" y="2632"/>
                  </a:lnTo>
                  <a:lnTo>
                    <a:pt x="2751" y="8192"/>
                  </a:lnTo>
                  <a:lnTo>
                    <a:pt x="4156" y="4513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6" name="Google Shape;4140;p91"/>
            <p:cNvSpPr/>
            <p:nvPr/>
          </p:nvSpPr>
          <p:spPr>
            <a:xfrm>
              <a:off x="4630913" y="2599639"/>
              <a:ext cx="104200" cy="204825"/>
            </a:xfrm>
            <a:custGeom>
              <a:avLst/>
              <a:gdLst/>
              <a:ahLst/>
              <a:cxnLst/>
              <a:rect l="l" t="t" r="r" b="b"/>
              <a:pathLst>
                <a:path w="4168" h="8193" extrusionOk="0">
                  <a:moveTo>
                    <a:pt x="3155" y="1"/>
                  </a:moveTo>
                  <a:lnTo>
                    <a:pt x="0" y="4513"/>
                  </a:lnTo>
                  <a:lnTo>
                    <a:pt x="1417" y="8192"/>
                  </a:lnTo>
                  <a:lnTo>
                    <a:pt x="4167" y="2632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7" name="Google Shape;4141;p91"/>
            <p:cNvSpPr/>
            <p:nvPr/>
          </p:nvSpPr>
          <p:spPr>
            <a:xfrm>
              <a:off x="4610963" y="2712464"/>
              <a:ext cx="37525" cy="73550"/>
            </a:xfrm>
            <a:custGeom>
              <a:avLst/>
              <a:gdLst/>
              <a:ahLst/>
              <a:cxnLst/>
              <a:rect l="l" t="t" r="r" b="b"/>
              <a:pathLst>
                <a:path w="1501" h="2942" extrusionOk="0">
                  <a:moveTo>
                    <a:pt x="798" y="0"/>
                  </a:moveTo>
                  <a:lnTo>
                    <a:pt x="0" y="2941"/>
                  </a:lnTo>
                  <a:lnTo>
                    <a:pt x="1501" y="1834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8" name="Google Shape;4142;p91"/>
            <p:cNvSpPr/>
            <p:nvPr/>
          </p:nvSpPr>
          <p:spPr>
            <a:xfrm>
              <a:off x="4560963" y="2712464"/>
              <a:ext cx="50025" cy="73550"/>
            </a:xfrm>
            <a:custGeom>
              <a:avLst/>
              <a:gdLst/>
              <a:ahLst/>
              <a:cxnLst/>
              <a:rect l="l" t="t" r="r" b="b"/>
              <a:pathLst>
                <a:path w="2001" h="2942" extrusionOk="0">
                  <a:moveTo>
                    <a:pt x="560" y="0"/>
                  </a:moveTo>
                  <a:lnTo>
                    <a:pt x="0" y="1477"/>
                  </a:lnTo>
                  <a:lnTo>
                    <a:pt x="2000" y="294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9" name="Google Shape;4143;p91"/>
            <p:cNvSpPr/>
            <p:nvPr/>
          </p:nvSpPr>
          <p:spPr>
            <a:xfrm>
              <a:off x="4610963" y="2785989"/>
              <a:ext cx="25" cy="342625"/>
            </a:xfrm>
            <a:custGeom>
              <a:avLst/>
              <a:gdLst/>
              <a:ahLst/>
              <a:cxnLst/>
              <a:rect l="l" t="t" r="r" b="b"/>
              <a:pathLst>
                <a:path w="1" h="13705" fill="none" extrusionOk="0">
                  <a:moveTo>
                    <a:pt x="0" y="0"/>
                  </a:moveTo>
                  <a:lnTo>
                    <a:pt x="0" y="13704"/>
                  </a:lnTo>
                </a:path>
              </a:pathLst>
            </a:custGeom>
            <a:solidFill>
              <a:schemeClr val="accent1"/>
            </a:solidFill>
            <a:ln w="4175" cap="flat" cmpd="sng">
              <a:solidFill>
                <a:srgbClr val="E1972D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0" name="Google Shape;4144;p91"/>
            <p:cNvSpPr/>
            <p:nvPr/>
          </p:nvSpPr>
          <p:spPr>
            <a:xfrm>
              <a:off x="4560363" y="2886889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0"/>
                  </a:moveTo>
                  <a:cubicBezTo>
                    <a:pt x="203" y="0"/>
                    <a:pt x="0" y="465"/>
                    <a:pt x="274" y="739"/>
                  </a:cubicBezTo>
                  <a:cubicBezTo>
                    <a:pt x="363" y="828"/>
                    <a:pt x="474" y="868"/>
                    <a:pt x="583" y="868"/>
                  </a:cubicBezTo>
                  <a:cubicBezTo>
                    <a:pt x="808" y="868"/>
                    <a:pt x="1024" y="698"/>
                    <a:pt x="1024" y="441"/>
                  </a:cubicBezTo>
                  <a:cubicBezTo>
                    <a:pt x="1024" y="191"/>
                    <a:pt x="822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1" name="Google Shape;4145;p91"/>
            <p:cNvSpPr/>
            <p:nvPr/>
          </p:nvSpPr>
          <p:spPr>
            <a:xfrm>
              <a:off x="4560363" y="2793714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1"/>
                  </a:moveTo>
                  <a:cubicBezTo>
                    <a:pt x="203" y="1"/>
                    <a:pt x="0" y="465"/>
                    <a:pt x="274" y="739"/>
                  </a:cubicBezTo>
                  <a:cubicBezTo>
                    <a:pt x="363" y="828"/>
                    <a:pt x="473" y="868"/>
                    <a:pt x="582" y="868"/>
                  </a:cubicBezTo>
                  <a:cubicBezTo>
                    <a:pt x="807" y="868"/>
                    <a:pt x="1024" y="695"/>
                    <a:pt x="1024" y="429"/>
                  </a:cubicBezTo>
                  <a:cubicBezTo>
                    <a:pt x="1024" y="191"/>
                    <a:pt x="822" y="1"/>
                    <a:pt x="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2" name="Google Shape;4146;p91"/>
            <p:cNvSpPr/>
            <p:nvPr/>
          </p:nvSpPr>
          <p:spPr>
            <a:xfrm>
              <a:off x="4560363" y="2982139"/>
              <a:ext cx="25625" cy="21700"/>
            </a:xfrm>
            <a:custGeom>
              <a:avLst/>
              <a:gdLst/>
              <a:ahLst/>
              <a:cxnLst/>
              <a:rect l="l" t="t" r="r" b="b"/>
              <a:pathLst>
                <a:path w="1025" h="868" extrusionOk="0">
                  <a:moveTo>
                    <a:pt x="584" y="0"/>
                  </a:moveTo>
                  <a:cubicBezTo>
                    <a:pt x="203" y="0"/>
                    <a:pt x="0" y="465"/>
                    <a:pt x="274" y="739"/>
                  </a:cubicBezTo>
                  <a:cubicBezTo>
                    <a:pt x="363" y="828"/>
                    <a:pt x="474" y="868"/>
                    <a:pt x="583" y="868"/>
                  </a:cubicBezTo>
                  <a:cubicBezTo>
                    <a:pt x="808" y="868"/>
                    <a:pt x="1024" y="698"/>
                    <a:pt x="1024" y="441"/>
                  </a:cubicBezTo>
                  <a:cubicBezTo>
                    <a:pt x="1024" y="191"/>
                    <a:pt x="822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3" name="Google Shape;4147;p91"/>
            <p:cNvSpPr/>
            <p:nvPr/>
          </p:nvSpPr>
          <p:spPr>
            <a:xfrm>
              <a:off x="4372838" y="2677939"/>
              <a:ext cx="149150" cy="600100"/>
            </a:xfrm>
            <a:custGeom>
              <a:avLst/>
              <a:gdLst/>
              <a:ahLst/>
              <a:cxnLst/>
              <a:rect l="l" t="t" r="r" b="b"/>
              <a:pathLst>
                <a:path w="5966" h="24004" extrusionOk="0">
                  <a:moveTo>
                    <a:pt x="2429" y="0"/>
                  </a:moveTo>
                  <a:lnTo>
                    <a:pt x="48" y="810"/>
                  </a:lnTo>
                  <a:lnTo>
                    <a:pt x="0" y="834"/>
                  </a:lnTo>
                  <a:cubicBezTo>
                    <a:pt x="1227" y="4382"/>
                    <a:pt x="3346" y="12597"/>
                    <a:pt x="1608" y="23610"/>
                  </a:cubicBezTo>
                  <a:lnTo>
                    <a:pt x="4144" y="24003"/>
                  </a:lnTo>
                  <a:cubicBezTo>
                    <a:pt x="5965" y="12430"/>
                    <a:pt x="3775" y="3846"/>
                    <a:pt x="24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4148;p91"/>
            <p:cNvSpPr/>
            <p:nvPr/>
          </p:nvSpPr>
          <p:spPr>
            <a:xfrm>
              <a:off x="4688938" y="2679414"/>
              <a:ext cx="148275" cy="598625"/>
            </a:xfrm>
            <a:custGeom>
              <a:avLst/>
              <a:gdLst/>
              <a:ahLst/>
              <a:cxnLst/>
              <a:rect l="l" t="t" r="r" b="b"/>
              <a:pathLst>
                <a:path w="5931" h="23945" extrusionOk="0">
                  <a:moveTo>
                    <a:pt x="3501" y="1"/>
                  </a:moveTo>
                  <a:cubicBezTo>
                    <a:pt x="2168" y="3870"/>
                    <a:pt x="1" y="12431"/>
                    <a:pt x="1811" y="23944"/>
                  </a:cubicBezTo>
                  <a:lnTo>
                    <a:pt x="4335" y="23551"/>
                  </a:lnTo>
                  <a:cubicBezTo>
                    <a:pt x="2608" y="12598"/>
                    <a:pt x="4704" y="4418"/>
                    <a:pt x="5930" y="834"/>
                  </a:cubicBezTo>
                  <a:cubicBezTo>
                    <a:pt x="5871" y="810"/>
                    <a:pt x="5799" y="775"/>
                    <a:pt x="5740" y="763"/>
                  </a:cubicBezTo>
                  <a:lnTo>
                    <a:pt x="35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5" name="Google Shape;4149;p91"/>
            <p:cNvSpPr/>
            <p:nvPr/>
          </p:nvSpPr>
          <p:spPr>
            <a:xfrm>
              <a:off x="4316588" y="3595914"/>
              <a:ext cx="14600" cy="14600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286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452"/>
                    <a:pt x="131" y="583"/>
                    <a:pt x="286" y="583"/>
                  </a:cubicBezTo>
                  <a:cubicBezTo>
                    <a:pt x="452" y="583"/>
                    <a:pt x="583" y="452"/>
                    <a:pt x="583" y="286"/>
                  </a:cubicBezTo>
                  <a:cubicBezTo>
                    <a:pt x="583" y="131"/>
                    <a:pt x="452" y="0"/>
                    <a:pt x="286" y="0"/>
                  </a:cubicBezTo>
                  <a:close/>
                </a:path>
              </a:pathLst>
            </a:custGeom>
            <a:solidFill>
              <a:srgbClr val="B1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6" name="Google Shape;4150;p91"/>
            <p:cNvSpPr/>
            <p:nvPr/>
          </p:nvSpPr>
          <p:spPr>
            <a:xfrm>
              <a:off x="4399313" y="1909389"/>
              <a:ext cx="391150" cy="171175"/>
            </a:xfrm>
            <a:custGeom>
              <a:avLst/>
              <a:gdLst/>
              <a:ahLst/>
              <a:cxnLst/>
              <a:rect l="l" t="t" r="r" b="b"/>
              <a:pathLst>
                <a:path w="15646" h="6847" extrusionOk="0">
                  <a:moveTo>
                    <a:pt x="5549" y="0"/>
                  </a:moveTo>
                  <a:cubicBezTo>
                    <a:pt x="4847" y="0"/>
                    <a:pt x="4192" y="346"/>
                    <a:pt x="3787" y="929"/>
                  </a:cubicBezTo>
                  <a:cubicBezTo>
                    <a:pt x="2847" y="2286"/>
                    <a:pt x="1215" y="4894"/>
                    <a:pt x="1" y="6846"/>
                  </a:cubicBezTo>
                  <a:cubicBezTo>
                    <a:pt x="1878" y="6600"/>
                    <a:pt x="4540" y="6358"/>
                    <a:pt x="7854" y="6358"/>
                  </a:cubicBezTo>
                  <a:cubicBezTo>
                    <a:pt x="10152" y="6358"/>
                    <a:pt x="12764" y="6475"/>
                    <a:pt x="15646" y="6787"/>
                  </a:cubicBezTo>
                  <a:lnTo>
                    <a:pt x="12443" y="1096"/>
                  </a:lnTo>
                  <a:cubicBezTo>
                    <a:pt x="12062" y="417"/>
                    <a:pt x="11348" y="0"/>
                    <a:pt x="10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7" name="Google Shape;4151;p91"/>
            <p:cNvSpPr/>
            <p:nvPr/>
          </p:nvSpPr>
          <p:spPr>
            <a:xfrm>
              <a:off x="4361213" y="2068364"/>
              <a:ext cx="465875" cy="75900"/>
            </a:xfrm>
            <a:custGeom>
              <a:avLst/>
              <a:gdLst/>
              <a:ahLst/>
              <a:cxnLst/>
              <a:rect l="l" t="t" r="r" b="b"/>
              <a:pathLst>
                <a:path w="18635" h="3036" extrusionOk="0">
                  <a:moveTo>
                    <a:pt x="9402" y="0"/>
                  </a:moveTo>
                  <a:cubicBezTo>
                    <a:pt x="6077" y="0"/>
                    <a:pt x="3407" y="246"/>
                    <a:pt x="1525" y="499"/>
                  </a:cubicBezTo>
                  <a:cubicBezTo>
                    <a:pt x="668" y="1892"/>
                    <a:pt x="25" y="2964"/>
                    <a:pt x="1" y="3035"/>
                  </a:cubicBezTo>
                  <a:lnTo>
                    <a:pt x="18634" y="3035"/>
                  </a:lnTo>
                  <a:lnTo>
                    <a:pt x="17170" y="428"/>
                  </a:lnTo>
                  <a:cubicBezTo>
                    <a:pt x="14298" y="117"/>
                    <a:pt x="11694" y="0"/>
                    <a:pt x="9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8" name="Google Shape;4152;p91"/>
            <p:cNvSpPr/>
            <p:nvPr/>
          </p:nvSpPr>
          <p:spPr>
            <a:xfrm>
              <a:off x="4020413" y="2106139"/>
              <a:ext cx="1144800" cy="122050"/>
            </a:xfrm>
            <a:custGeom>
              <a:avLst/>
              <a:gdLst/>
              <a:ahLst/>
              <a:cxnLst/>
              <a:rect l="l" t="t" r="r" b="b"/>
              <a:pathLst>
                <a:path w="45792" h="4882" extrusionOk="0">
                  <a:moveTo>
                    <a:pt x="22896" y="0"/>
                  </a:moveTo>
                  <a:cubicBezTo>
                    <a:pt x="10252" y="0"/>
                    <a:pt x="0" y="2132"/>
                    <a:pt x="0" y="4739"/>
                  </a:cubicBezTo>
                  <a:cubicBezTo>
                    <a:pt x="0" y="4787"/>
                    <a:pt x="0" y="4834"/>
                    <a:pt x="0" y="4882"/>
                  </a:cubicBezTo>
                  <a:cubicBezTo>
                    <a:pt x="369" y="2477"/>
                    <a:pt x="10478" y="560"/>
                    <a:pt x="22896" y="560"/>
                  </a:cubicBezTo>
                  <a:cubicBezTo>
                    <a:pt x="35314" y="560"/>
                    <a:pt x="45423" y="2477"/>
                    <a:pt x="45780" y="4870"/>
                  </a:cubicBezTo>
                  <a:cubicBezTo>
                    <a:pt x="45792" y="4822"/>
                    <a:pt x="45792" y="4775"/>
                    <a:pt x="45792" y="4727"/>
                  </a:cubicBezTo>
                  <a:cubicBezTo>
                    <a:pt x="45792" y="2108"/>
                    <a:pt x="35540" y="0"/>
                    <a:pt x="22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9" name="Google Shape;4153;p91"/>
            <p:cNvSpPr/>
            <p:nvPr/>
          </p:nvSpPr>
          <p:spPr>
            <a:xfrm>
              <a:off x="4020113" y="2120114"/>
              <a:ext cx="1145100" cy="222675"/>
            </a:xfrm>
            <a:custGeom>
              <a:avLst/>
              <a:gdLst/>
              <a:ahLst/>
              <a:cxnLst/>
              <a:rect l="l" t="t" r="r" b="b"/>
              <a:pathLst>
                <a:path w="45804" h="8907" extrusionOk="0">
                  <a:moveTo>
                    <a:pt x="22908" y="1"/>
                  </a:moveTo>
                  <a:cubicBezTo>
                    <a:pt x="10490" y="1"/>
                    <a:pt x="381" y="1918"/>
                    <a:pt x="12" y="4311"/>
                  </a:cubicBezTo>
                  <a:cubicBezTo>
                    <a:pt x="12" y="4359"/>
                    <a:pt x="12" y="4406"/>
                    <a:pt x="0" y="4454"/>
                  </a:cubicBezTo>
                  <a:cubicBezTo>
                    <a:pt x="0" y="6907"/>
                    <a:pt x="10264" y="8907"/>
                    <a:pt x="22908" y="8907"/>
                  </a:cubicBezTo>
                  <a:cubicBezTo>
                    <a:pt x="35552" y="8907"/>
                    <a:pt x="45804" y="6907"/>
                    <a:pt x="45804" y="4454"/>
                  </a:cubicBezTo>
                  <a:cubicBezTo>
                    <a:pt x="45804" y="4406"/>
                    <a:pt x="45804" y="4359"/>
                    <a:pt x="45792" y="4311"/>
                  </a:cubicBezTo>
                  <a:cubicBezTo>
                    <a:pt x="45435" y="1918"/>
                    <a:pt x="35326" y="1"/>
                    <a:pt x="22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0" name="Google Shape;4154;p91"/>
            <p:cNvSpPr/>
            <p:nvPr/>
          </p:nvSpPr>
          <p:spPr>
            <a:xfrm>
              <a:off x="4336813" y="2324464"/>
              <a:ext cx="112550" cy="127725"/>
            </a:xfrm>
            <a:custGeom>
              <a:avLst/>
              <a:gdLst/>
              <a:ahLst/>
              <a:cxnLst/>
              <a:rect l="l" t="t" r="r" b="b"/>
              <a:pathLst>
                <a:path w="4502" h="5109" extrusionOk="0">
                  <a:moveTo>
                    <a:pt x="1782" y="1"/>
                  </a:moveTo>
                  <a:cubicBezTo>
                    <a:pt x="1617" y="1"/>
                    <a:pt x="1454" y="29"/>
                    <a:pt x="1298" y="90"/>
                  </a:cubicBezTo>
                  <a:cubicBezTo>
                    <a:pt x="346" y="459"/>
                    <a:pt x="1" y="1852"/>
                    <a:pt x="525" y="3221"/>
                  </a:cubicBezTo>
                  <a:cubicBezTo>
                    <a:pt x="963" y="4356"/>
                    <a:pt x="1875" y="5108"/>
                    <a:pt x="2720" y="5108"/>
                  </a:cubicBezTo>
                  <a:cubicBezTo>
                    <a:pt x="2885" y="5108"/>
                    <a:pt x="3047" y="5079"/>
                    <a:pt x="3203" y="5019"/>
                  </a:cubicBezTo>
                  <a:cubicBezTo>
                    <a:pt x="4144" y="4650"/>
                    <a:pt x="4501" y="3257"/>
                    <a:pt x="3977" y="1888"/>
                  </a:cubicBezTo>
                  <a:cubicBezTo>
                    <a:pt x="3539" y="753"/>
                    <a:pt x="2627" y="1"/>
                    <a:pt x="178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1" name="Google Shape;4155;p91"/>
            <p:cNvSpPr/>
            <p:nvPr/>
          </p:nvSpPr>
          <p:spPr>
            <a:xfrm>
              <a:off x="4363013" y="2349889"/>
              <a:ext cx="55100" cy="78675"/>
            </a:xfrm>
            <a:custGeom>
              <a:avLst/>
              <a:gdLst/>
              <a:ahLst/>
              <a:cxnLst/>
              <a:rect l="l" t="t" r="r" b="b"/>
              <a:pathLst>
                <a:path w="2204" h="3147" extrusionOk="0">
                  <a:moveTo>
                    <a:pt x="1142" y="0"/>
                  </a:moveTo>
                  <a:cubicBezTo>
                    <a:pt x="931" y="0"/>
                    <a:pt x="713" y="71"/>
                    <a:pt x="536" y="204"/>
                  </a:cubicBezTo>
                  <a:cubicBezTo>
                    <a:pt x="179" y="490"/>
                    <a:pt x="0" y="942"/>
                    <a:pt x="36" y="1406"/>
                  </a:cubicBezTo>
                  <a:cubicBezTo>
                    <a:pt x="60" y="1835"/>
                    <a:pt x="215" y="2252"/>
                    <a:pt x="500" y="2573"/>
                  </a:cubicBezTo>
                  <a:cubicBezTo>
                    <a:pt x="786" y="2907"/>
                    <a:pt x="1179" y="3109"/>
                    <a:pt x="1608" y="3145"/>
                  </a:cubicBezTo>
                  <a:cubicBezTo>
                    <a:pt x="1615" y="3146"/>
                    <a:pt x="1623" y="3147"/>
                    <a:pt x="1630" y="3147"/>
                  </a:cubicBezTo>
                  <a:cubicBezTo>
                    <a:pt x="1693" y="3147"/>
                    <a:pt x="1753" y="3102"/>
                    <a:pt x="1774" y="3038"/>
                  </a:cubicBezTo>
                  <a:cubicBezTo>
                    <a:pt x="1786" y="2954"/>
                    <a:pt x="1739" y="2871"/>
                    <a:pt x="1667" y="2859"/>
                  </a:cubicBezTo>
                  <a:cubicBezTo>
                    <a:pt x="1334" y="2764"/>
                    <a:pt x="1036" y="2573"/>
                    <a:pt x="834" y="2311"/>
                  </a:cubicBezTo>
                  <a:cubicBezTo>
                    <a:pt x="643" y="2049"/>
                    <a:pt x="536" y="1752"/>
                    <a:pt x="512" y="1442"/>
                  </a:cubicBezTo>
                  <a:lnTo>
                    <a:pt x="512" y="1442"/>
                  </a:lnTo>
                  <a:cubicBezTo>
                    <a:pt x="885" y="1783"/>
                    <a:pt x="1381" y="1962"/>
                    <a:pt x="1891" y="1962"/>
                  </a:cubicBezTo>
                  <a:cubicBezTo>
                    <a:pt x="1951" y="1962"/>
                    <a:pt x="2012" y="1959"/>
                    <a:pt x="2072" y="1954"/>
                  </a:cubicBezTo>
                  <a:cubicBezTo>
                    <a:pt x="2203" y="1930"/>
                    <a:pt x="2191" y="1716"/>
                    <a:pt x="2048" y="1716"/>
                  </a:cubicBezTo>
                  <a:lnTo>
                    <a:pt x="2036" y="1716"/>
                  </a:lnTo>
                  <a:cubicBezTo>
                    <a:pt x="2025" y="1716"/>
                    <a:pt x="2014" y="1716"/>
                    <a:pt x="2003" y="1716"/>
                  </a:cubicBezTo>
                  <a:cubicBezTo>
                    <a:pt x="1420" y="1716"/>
                    <a:pt x="875" y="1409"/>
                    <a:pt x="548" y="918"/>
                  </a:cubicBezTo>
                  <a:cubicBezTo>
                    <a:pt x="596" y="764"/>
                    <a:pt x="679" y="633"/>
                    <a:pt x="798" y="525"/>
                  </a:cubicBezTo>
                  <a:cubicBezTo>
                    <a:pt x="926" y="398"/>
                    <a:pt x="1096" y="338"/>
                    <a:pt x="1283" y="338"/>
                  </a:cubicBezTo>
                  <a:cubicBezTo>
                    <a:pt x="1410" y="338"/>
                    <a:pt x="1544" y="365"/>
                    <a:pt x="1679" y="418"/>
                  </a:cubicBezTo>
                  <a:cubicBezTo>
                    <a:pt x="1695" y="424"/>
                    <a:pt x="1710" y="427"/>
                    <a:pt x="1724" y="427"/>
                  </a:cubicBezTo>
                  <a:cubicBezTo>
                    <a:pt x="1820" y="427"/>
                    <a:pt x="1880" y="302"/>
                    <a:pt x="1786" y="240"/>
                  </a:cubicBezTo>
                  <a:cubicBezTo>
                    <a:pt x="1620" y="97"/>
                    <a:pt x="1417" y="13"/>
                    <a:pt x="1191" y="2"/>
                  </a:cubicBezTo>
                  <a:cubicBezTo>
                    <a:pt x="1175" y="1"/>
                    <a:pt x="1158" y="0"/>
                    <a:pt x="1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2" name="Google Shape;4156;p91"/>
            <p:cNvSpPr/>
            <p:nvPr/>
          </p:nvSpPr>
          <p:spPr>
            <a:xfrm>
              <a:off x="4735963" y="2324164"/>
              <a:ext cx="112550" cy="127600"/>
            </a:xfrm>
            <a:custGeom>
              <a:avLst/>
              <a:gdLst/>
              <a:ahLst/>
              <a:cxnLst/>
              <a:rect l="l" t="t" r="r" b="b"/>
              <a:pathLst>
                <a:path w="4502" h="5104" extrusionOk="0">
                  <a:moveTo>
                    <a:pt x="2720" y="1"/>
                  </a:moveTo>
                  <a:cubicBezTo>
                    <a:pt x="1876" y="1"/>
                    <a:pt x="963" y="753"/>
                    <a:pt x="525" y="1888"/>
                  </a:cubicBezTo>
                  <a:cubicBezTo>
                    <a:pt x="1" y="3245"/>
                    <a:pt x="358" y="4650"/>
                    <a:pt x="1299" y="5019"/>
                  </a:cubicBezTo>
                  <a:cubicBezTo>
                    <a:pt x="1451" y="5076"/>
                    <a:pt x="1610" y="5104"/>
                    <a:pt x="1771" y="5104"/>
                  </a:cubicBezTo>
                  <a:cubicBezTo>
                    <a:pt x="2618" y="5104"/>
                    <a:pt x="3537" y="4350"/>
                    <a:pt x="3978" y="3209"/>
                  </a:cubicBezTo>
                  <a:cubicBezTo>
                    <a:pt x="4502" y="1852"/>
                    <a:pt x="4156" y="447"/>
                    <a:pt x="3204" y="90"/>
                  </a:cubicBezTo>
                  <a:cubicBezTo>
                    <a:pt x="3048" y="30"/>
                    <a:pt x="2885" y="1"/>
                    <a:pt x="2720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3" name="Google Shape;4157;p91"/>
            <p:cNvSpPr/>
            <p:nvPr/>
          </p:nvSpPr>
          <p:spPr>
            <a:xfrm>
              <a:off x="4767238" y="2349889"/>
              <a:ext cx="55375" cy="78700"/>
            </a:xfrm>
            <a:custGeom>
              <a:avLst/>
              <a:gdLst/>
              <a:ahLst/>
              <a:cxnLst/>
              <a:rect l="l" t="t" r="r" b="b"/>
              <a:pathLst>
                <a:path w="2215" h="3148" extrusionOk="0">
                  <a:moveTo>
                    <a:pt x="1063" y="0"/>
                  </a:moveTo>
                  <a:cubicBezTo>
                    <a:pt x="1046" y="0"/>
                    <a:pt x="1029" y="1"/>
                    <a:pt x="1012" y="2"/>
                  </a:cubicBezTo>
                  <a:cubicBezTo>
                    <a:pt x="798" y="13"/>
                    <a:pt x="595" y="97"/>
                    <a:pt x="417" y="240"/>
                  </a:cubicBezTo>
                  <a:cubicBezTo>
                    <a:pt x="336" y="301"/>
                    <a:pt x="393" y="431"/>
                    <a:pt x="485" y="431"/>
                  </a:cubicBezTo>
                  <a:cubicBezTo>
                    <a:pt x="501" y="431"/>
                    <a:pt x="518" y="427"/>
                    <a:pt x="536" y="418"/>
                  </a:cubicBezTo>
                  <a:cubicBezTo>
                    <a:pt x="671" y="365"/>
                    <a:pt x="805" y="338"/>
                    <a:pt x="932" y="338"/>
                  </a:cubicBezTo>
                  <a:cubicBezTo>
                    <a:pt x="1119" y="338"/>
                    <a:pt x="1289" y="398"/>
                    <a:pt x="1417" y="525"/>
                  </a:cubicBezTo>
                  <a:cubicBezTo>
                    <a:pt x="1524" y="633"/>
                    <a:pt x="1607" y="764"/>
                    <a:pt x="1655" y="918"/>
                  </a:cubicBezTo>
                  <a:cubicBezTo>
                    <a:pt x="1340" y="1409"/>
                    <a:pt x="795" y="1716"/>
                    <a:pt x="201" y="1716"/>
                  </a:cubicBezTo>
                  <a:cubicBezTo>
                    <a:pt x="189" y="1716"/>
                    <a:pt x="178" y="1716"/>
                    <a:pt x="167" y="1716"/>
                  </a:cubicBezTo>
                  <a:cubicBezTo>
                    <a:pt x="24" y="1716"/>
                    <a:pt x="0" y="1918"/>
                    <a:pt x="143" y="1942"/>
                  </a:cubicBezTo>
                  <a:cubicBezTo>
                    <a:pt x="215" y="1950"/>
                    <a:pt x="287" y="1953"/>
                    <a:pt x="359" y="1953"/>
                  </a:cubicBezTo>
                  <a:cubicBezTo>
                    <a:pt x="854" y="1953"/>
                    <a:pt x="1328" y="1775"/>
                    <a:pt x="1703" y="1442"/>
                  </a:cubicBezTo>
                  <a:lnTo>
                    <a:pt x="1703" y="1442"/>
                  </a:lnTo>
                  <a:cubicBezTo>
                    <a:pt x="1679" y="1752"/>
                    <a:pt x="1572" y="2049"/>
                    <a:pt x="1381" y="2299"/>
                  </a:cubicBezTo>
                  <a:cubicBezTo>
                    <a:pt x="1167" y="2573"/>
                    <a:pt x="881" y="2764"/>
                    <a:pt x="548" y="2847"/>
                  </a:cubicBezTo>
                  <a:cubicBezTo>
                    <a:pt x="357" y="2881"/>
                    <a:pt x="399" y="3148"/>
                    <a:pt x="564" y="3148"/>
                  </a:cubicBezTo>
                  <a:cubicBezTo>
                    <a:pt x="574" y="3148"/>
                    <a:pt x="585" y="3147"/>
                    <a:pt x="595" y="3145"/>
                  </a:cubicBezTo>
                  <a:cubicBezTo>
                    <a:pt x="1024" y="3109"/>
                    <a:pt x="1429" y="2907"/>
                    <a:pt x="1715" y="2573"/>
                  </a:cubicBezTo>
                  <a:cubicBezTo>
                    <a:pt x="1988" y="2252"/>
                    <a:pt x="2155" y="1835"/>
                    <a:pt x="2167" y="1406"/>
                  </a:cubicBezTo>
                  <a:cubicBezTo>
                    <a:pt x="2215" y="942"/>
                    <a:pt x="2024" y="490"/>
                    <a:pt x="1679" y="204"/>
                  </a:cubicBezTo>
                  <a:cubicBezTo>
                    <a:pt x="1502" y="71"/>
                    <a:pt x="1284" y="0"/>
                    <a:pt x="1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4" name="Google Shape;4158;p91"/>
            <p:cNvSpPr/>
            <p:nvPr/>
          </p:nvSpPr>
          <p:spPr>
            <a:xfrm>
              <a:off x="4376413" y="2162539"/>
              <a:ext cx="435500" cy="255850"/>
            </a:xfrm>
            <a:custGeom>
              <a:avLst/>
              <a:gdLst/>
              <a:ahLst/>
              <a:cxnLst/>
              <a:rect l="l" t="t" r="r" b="b"/>
              <a:pathLst>
                <a:path w="17420" h="10234" extrusionOk="0">
                  <a:moveTo>
                    <a:pt x="9628" y="0"/>
                  </a:moveTo>
                  <a:cubicBezTo>
                    <a:pt x="7546" y="0"/>
                    <a:pt x="5474" y="210"/>
                    <a:pt x="3429" y="638"/>
                  </a:cubicBezTo>
                  <a:cubicBezTo>
                    <a:pt x="2381" y="852"/>
                    <a:pt x="1322" y="1102"/>
                    <a:pt x="345" y="1554"/>
                  </a:cubicBezTo>
                  <a:cubicBezTo>
                    <a:pt x="215" y="1602"/>
                    <a:pt x="95" y="1697"/>
                    <a:pt x="36" y="1816"/>
                  </a:cubicBezTo>
                  <a:cubicBezTo>
                    <a:pt x="0" y="1923"/>
                    <a:pt x="0" y="2043"/>
                    <a:pt x="36" y="2150"/>
                  </a:cubicBezTo>
                  <a:cubicBezTo>
                    <a:pt x="417" y="3971"/>
                    <a:pt x="822" y="5781"/>
                    <a:pt x="1274" y="7591"/>
                  </a:cubicBezTo>
                  <a:cubicBezTo>
                    <a:pt x="1441" y="8269"/>
                    <a:pt x="1584" y="9008"/>
                    <a:pt x="1750" y="9746"/>
                  </a:cubicBezTo>
                  <a:cubicBezTo>
                    <a:pt x="2096" y="9651"/>
                    <a:pt x="2381" y="9436"/>
                    <a:pt x="2584" y="9139"/>
                  </a:cubicBezTo>
                  <a:cubicBezTo>
                    <a:pt x="2834" y="8722"/>
                    <a:pt x="2762" y="8198"/>
                    <a:pt x="2691" y="7710"/>
                  </a:cubicBezTo>
                  <a:cubicBezTo>
                    <a:pt x="2620" y="7317"/>
                    <a:pt x="2560" y="6912"/>
                    <a:pt x="2489" y="6519"/>
                  </a:cubicBezTo>
                  <a:cubicBezTo>
                    <a:pt x="2477" y="6460"/>
                    <a:pt x="2477" y="6388"/>
                    <a:pt x="2477" y="6317"/>
                  </a:cubicBezTo>
                  <a:cubicBezTo>
                    <a:pt x="2512" y="6210"/>
                    <a:pt x="2560" y="6114"/>
                    <a:pt x="2643" y="6019"/>
                  </a:cubicBezTo>
                  <a:cubicBezTo>
                    <a:pt x="3107" y="5341"/>
                    <a:pt x="2906" y="4437"/>
                    <a:pt x="2691" y="3639"/>
                  </a:cubicBezTo>
                  <a:lnTo>
                    <a:pt x="2691" y="3639"/>
                  </a:lnTo>
                  <a:cubicBezTo>
                    <a:pt x="2698" y="3662"/>
                    <a:pt x="2736" y="3672"/>
                    <a:pt x="2801" y="3672"/>
                  </a:cubicBezTo>
                  <a:cubicBezTo>
                    <a:pt x="3441" y="3672"/>
                    <a:pt x="6665" y="2661"/>
                    <a:pt x="6989" y="2543"/>
                  </a:cubicBezTo>
                  <a:cubicBezTo>
                    <a:pt x="8323" y="2031"/>
                    <a:pt x="9668" y="1483"/>
                    <a:pt x="10859" y="673"/>
                  </a:cubicBezTo>
                  <a:cubicBezTo>
                    <a:pt x="11442" y="1233"/>
                    <a:pt x="12073" y="1745"/>
                    <a:pt x="12752" y="2185"/>
                  </a:cubicBezTo>
                  <a:cubicBezTo>
                    <a:pt x="13395" y="2614"/>
                    <a:pt x="14204" y="3102"/>
                    <a:pt x="14943" y="3305"/>
                  </a:cubicBezTo>
                  <a:cubicBezTo>
                    <a:pt x="14704" y="4031"/>
                    <a:pt x="14526" y="4757"/>
                    <a:pt x="14407" y="5495"/>
                  </a:cubicBezTo>
                  <a:cubicBezTo>
                    <a:pt x="14335" y="5995"/>
                    <a:pt x="14347" y="6626"/>
                    <a:pt x="14800" y="6853"/>
                  </a:cubicBezTo>
                  <a:cubicBezTo>
                    <a:pt x="14895" y="6876"/>
                    <a:pt x="14978" y="6936"/>
                    <a:pt x="15050" y="6995"/>
                  </a:cubicBezTo>
                  <a:cubicBezTo>
                    <a:pt x="15085" y="7079"/>
                    <a:pt x="15097" y="7162"/>
                    <a:pt x="15074" y="7246"/>
                  </a:cubicBezTo>
                  <a:cubicBezTo>
                    <a:pt x="15026" y="7674"/>
                    <a:pt x="14883" y="8079"/>
                    <a:pt x="14823" y="8496"/>
                  </a:cubicBezTo>
                  <a:cubicBezTo>
                    <a:pt x="14752" y="8924"/>
                    <a:pt x="14764" y="9377"/>
                    <a:pt x="14978" y="9734"/>
                  </a:cubicBezTo>
                  <a:cubicBezTo>
                    <a:pt x="15145" y="10008"/>
                    <a:pt x="15431" y="10198"/>
                    <a:pt x="15740" y="10234"/>
                  </a:cubicBezTo>
                  <a:cubicBezTo>
                    <a:pt x="15919" y="9662"/>
                    <a:pt x="16074" y="9103"/>
                    <a:pt x="16193" y="8531"/>
                  </a:cubicBezTo>
                  <a:cubicBezTo>
                    <a:pt x="16300" y="8079"/>
                    <a:pt x="16383" y="7627"/>
                    <a:pt x="16455" y="7174"/>
                  </a:cubicBezTo>
                  <a:cubicBezTo>
                    <a:pt x="16728" y="5507"/>
                    <a:pt x="17109" y="3936"/>
                    <a:pt x="17395" y="2281"/>
                  </a:cubicBezTo>
                  <a:cubicBezTo>
                    <a:pt x="17419" y="2185"/>
                    <a:pt x="17419" y="2090"/>
                    <a:pt x="17383" y="1995"/>
                  </a:cubicBezTo>
                  <a:cubicBezTo>
                    <a:pt x="17336" y="1923"/>
                    <a:pt x="17276" y="1876"/>
                    <a:pt x="17205" y="1840"/>
                  </a:cubicBezTo>
                  <a:cubicBezTo>
                    <a:pt x="15324" y="745"/>
                    <a:pt x="12835" y="114"/>
                    <a:pt x="10692" y="18"/>
                  </a:cubicBezTo>
                  <a:cubicBezTo>
                    <a:pt x="10337" y="6"/>
                    <a:pt x="9983" y="0"/>
                    <a:pt x="9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5" name="Google Shape;4159;p91"/>
            <p:cNvSpPr/>
            <p:nvPr/>
          </p:nvSpPr>
          <p:spPr>
            <a:xfrm>
              <a:off x="4440113" y="2393014"/>
              <a:ext cx="311650" cy="195650"/>
            </a:xfrm>
            <a:custGeom>
              <a:avLst/>
              <a:gdLst/>
              <a:ahLst/>
              <a:cxnLst/>
              <a:rect l="l" t="t" r="r" b="b"/>
              <a:pathLst>
                <a:path w="12466" h="7826" extrusionOk="0">
                  <a:moveTo>
                    <a:pt x="6317" y="1"/>
                  </a:moveTo>
                  <a:cubicBezTo>
                    <a:pt x="5688" y="1"/>
                    <a:pt x="5059" y="72"/>
                    <a:pt x="4441" y="217"/>
                  </a:cubicBezTo>
                  <a:cubicBezTo>
                    <a:pt x="3774" y="360"/>
                    <a:pt x="3120" y="586"/>
                    <a:pt x="2512" y="896"/>
                  </a:cubicBezTo>
                  <a:cubicBezTo>
                    <a:pt x="1488" y="1432"/>
                    <a:pt x="631" y="2218"/>
                    <a:pt x="0" y="3182"/>
                  </a:cubicBezTo>
                  <a:cubicBezTo>
                    <a:pt x="36" y="3265"/>
                    <a:pt x="83" y="3361"/>
                    <a:pt x="119" y="3444"/>
                  </a:cubicBezTo>
                  <a:cubicBezTo>
                    <a:pt x="1298" y="5801"/>
                    <a:pt x="3465" y="7825"/>
                    <a:pt x="6227" y="7825"/>
                  </a:cubicBezTo>
                  <a:cubicBezTo>
                    <a:pt x="9073" y="7825"/>
                    <a:pt x="11335" y="5682"/>
                    <a:pt x="12395" y="3182"/>
                  </a:cubicBezTo>
                  <a:cubicBezTo>
                    <a:pt x="12418" y="3110"/>
                    <a:pt x="12442" y="3051"/>
                    <a:pt x="12466" y="2991"/>
                  </a:cubicBezTo>
                  <a:cubicBezTo>
                    <a:pt x="11644" y="1860"/>
                    <a:pt x="10501" y="991"/>
                    <a:pt x="9180" y="503"/>
                  </a:cubicBezTo>
                  <a:cubicBezTo>
                    <a:pt x="8255" y="171"/>
                    <a:pt x="7287" y="1"/>
                    <a:pt x="6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6" name="Google Shape;4160;p91"/>
            <p:cNvSpPr/>
            <p:nvPr/>
          </p:nvSpPr>
          <p:spPr>
            <a:xfrm>
              <a:off x="4420163" y="2179364"/>
              <a:ext cx="349775" cy="293200"/>
            </a:xfrm>
            <a:custGeom>
              <a:avLst/>
              <a:gdLst/>
              <a:ahLst/>
              <a:cxnLst/>
              <a:rect l="l" t="t" r="r" b="b"/>
              <a:pathLst>
                <a:path w="13991" h="11728" extrusionOk="0">
                  <a:moveTo>
                    <a:pt x="9109" y="0"/>
                  </a:moveTo>
                  <a:cubicBezTo>
                    <a:pt x="7918" y="810"/>
                    <a:pt x="6573" y="1358"/>
                    <a:pt x="5239" y="1870"/>
                  </a:cubicBezTo>
                  <a:cubicBezTo>
                    <a:pt x="4914" y="1989"/>
                    <a:pt x="1663" y="3008"/>
                    <a:pt x="1033" y="3008"/>
                  </a:cubicBezTo>
                  <a:cubicBezTo>
                    <a:pt x="972" y="3008"/>
                    <a:pt x="935" y="2998"/>
                    <a:pt x="929" y="2977"/>
                  </a:cubicBezTo>
                  <a:lnTo>
                    <a:pt x="929" y="2977"/>
                  </a:lnTo>
                  <a:cubicBezTo>
                    <a:pt x="1155" y="3763"/>
                    <a:pt x="1346" y="4679"/>
                    <a:pt x="881" y="5358"/>
                  </a:cubicBezTo>
                  <a:cubicBezTo>
                    <a:pt x="810" y="5441"/>
                    <a:pt x="762" y="5537"/>
                    <a:pt x="727" y="5656"/>
                  </a:cubicBezTo>
                  <a:cubicBezTo>
                    <a:pt x="727" y="5715"/>
                    <a:pt x="727" y="5787"/>
                    <a:pt x="739" y="5846"/>
                  </a:cubicBezTo>
                  <a:cubicBezTo>
                    <a:pt x="798" y="6251"/>
                    <a:pt x="870" y="6644"/>
                    <a:pt x="929" y="7037"/>
                  </a:cubicBezTo>
                  <a:cubicBezTo>
                    <a:pt x="1012" y="7525"/>
                    <a:pt x="1084" y="8049"/>
                    <a:pt x="834" y="8466"/>
                  </a:cubicBezTo>
                  <a:cubicBezTo>
                    <a:pt x="631" y="8763"/>
                    <a:pt x="334" y="8978"/>
                    <a:pt x="0" y="9073"/>
                  </a:cubicBezTo>
                  <a:cubicBezTo>
                    <a:pt x="179" y="9990"/>
                    <a:pt x="453" y="10871"/>
                    <a:pt x="810" y="11728"/>
                  </a:cubicBezTo>
                  <a:cubicBezTo>
                    <a:pt x="1441" y="10764"/>
                    <a:pt x="2298" y="9978"/>
                    <a:pt x="3310" y="9442"/>
                  </a:cubicBezTo>
                  <a:cubicBezTo>
                    <a:pt x="3929" y="9132"/>
                    <a:pt x="4584" y="8906"/>
                    <a:pt x="5251" y="8763"/>
                  </a:cubicBezTo>
                  <a:cubicBezTo>
                    <a:pt x="5869" y="8618"/>
                    <a:pt x="6498" y="8547"/>
                    <a:pt x="7127" y="8547"/>
                  </a:cubicBezTo>
                  <a:cubicBezTo>
                    <a:pt x="8097" y="8547"/>
                    <a:pt x="9065" y="8717"/>
                    <a:pt x="9990" y="9049"/>
                  </a:cubicBezTo>
                  <a:cubicBezTo>
                    <a:pt x="11311" y="9525"/>
                    <a:pt x="12454" y="10394"/>
                    <a:pt x="13288" y="11537"/>
                  </a:cubicBezTo>
                  <a:cubicBezTo>
                    <a:pt x="13550" y="10894"/>
                    <a:pt x="13788" y="10228"/>
                    <a:pt x="13990" y="9561"/>
                  </a:cubicBezTo>
                  <a:cubicBezTo>
                    <a:pt x="13681" y="9525"/>
                    <a:pt x="13395" y="9347"/>
                    <a:pt x="13228" y="9073"/>
                  </a:cubicBezTo>
                  <a:cubicBezTo>
                    <a:pt x="13014" y="8704"/>
                    <a:pt x="13002" y="8251"/>
                    <a:pt x="13073" y="7823"/>
                  </a:cubicBezTo>
                  <a:cubicBezTo>
                    <a:pt x="13133" y="7406"/>
                    <a:pt x="13264" y="7001"/>
                    <a:pt x="13324" y="6573"/>
                  </a:cubicBezTo>
                  <a:cubicBezTo>
                    <a:pt x="13335" y="6489"/>
                    <a:pt x="13335" y="6406"/>
                    <a:pt x="13288" y="6334"/>
                  </a:cubicBezTo>
                  <a:cubicBezTo>
                    <a:pt x="13228" y="6263"/>
                    <a:pt x="13133" y="6203"/>
                    <a:pt x="13038" y="6180"/>
                  </a:cubicBezTo>
                  <a:cubicBezTo>
                    <a:pt x="12597" y="5965"/>
                    <a:pt x="12573" y="5322"/>
                    <a:pt x="12657" y="4834"/>
                  </a:cubicBezTo>
                  <a:cubicBezTo>
                    <a:pt x="12776" y="4084"/>
                    <a:pt x="12954" y="3358"/>
                    <a:pt x="13193" y="2643"/>
                  </a:cubicBezTo>
                  <a:cubicBezTo>
                    <a:pt x="12442" y="2429"/>
                    <a:pt x="11633" y="1941"/>
                    <a:pt x="10990" y="1512"/>
                  </a:cubicBezTo>
                  <a:cubicBezTo>
                    <a:pt x="10323" y="1072"/>
                    <a:pt x="9692" y="560"/>
                    <a:pt x="9109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7" name="Google Shape;4161;p91"/>
            <p:cNvSpPr/>
            <p:nvPr/>
          </p:nvSpPr>
          <p:spPr>
            <a:xfrm>
              <a:off x="4586263" y="2484214"/>
              <a:ext cx="66700" cy="28650"/>
            </a:xfrm>
            <a:custGeom>
              <a:avLst/>
              <a:gdLst/>
              <a:ahLst/>
              <a:cxnLst/>
              <a:rect l="l" t="t" r="r" b="b"/>
              <a:pathLst>
                <a:path w="2668" h="1146" extrusionOk="0">
                  <a:moveTo>
                    <a:pt x="2051" y="1"/>
                  </a:moveTo>
                  <a:cubicBezTo>
                    <a:pt x="1527" y="1"/>
                    <a:pt x="977" y="195"/>
                    <a:pt x="572" y="475"/>
                  </a:cubicBezTo>
                  <a:cubicBezTo>
                    <a:pt x="345" y="605"/>
                    <a:pt x="155" y="796"/>
                    <a:pt x="0" y="998"/>
                  </a:cubicBezTo>
                  <a:cubicBezTo>
                    <a:pt x="275" y="1095"/>
                    <a:pt x="558" y="1146"/>
                    <a:pt x="837" y="1146"/>
                  </a:cubicBezTo>
                  <a:cubicBezTo>
                    <a:pt x="1382" y="1146"/>
                    <a:pt x="1913" y="955"/>
                    <a:pt x="2346" y="546"/>
                  </a:cubicBezTo>
                  <a:cubicBezTo>
                    <a:pt x="2477" y="415"/>
                    <a:pt x="2584" y="272"/>
                    <a:pt x="2667" y="105"/>
                  </a:cubicBezTo>
                  <a:cubicBezTo>
                    <a:pt x="2474" y="33"/>
                    <a:pt x="226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8" name="Google Shape;4162;p91"/>
            <p:cNvSpPr/>
            <p:nvPr/>
          </p:nvSpPr>
          <p:spPr>
            <a:xfrm>
              <a:off x="4557688" y="2457064"/>
              <a:ext cx="99125" cy="34250"/>
            </a:xfrm>
            <a:custGeom>
              <a:avLst/>
              <a:gdLst/>
              <a:ahLst/>
              <a:cxnLst/>
              <a:rect l="l" t="t" r="r" b="b"/>
              <a:pathLst>
                <a:path w="3965" h="1370" extrusionOk="0">
                  <a:moveTo>
                    <a:pt x="3917" y="1"/>
                  </a:moveTo>
                  <a:lnTo>
                    <a:pt x="0" y="918"/>
                  </a:lnTo>
                  <a:cubicBezTo>
                    <a:pt x="48" y="1049"/>
                    <a:pt x="95" y="1191"/>
                    <a:pt x="167" y="1322"/>
                  </a:cubicBezTo>
                  <a:cubicBezTo>
                    <a:pt x="167" y="1334"/>
                    <a:pt x="179" y="1358"/>
                    <a:pt x="191" y="1370"/>
                  </a:cubicBezTo>
                  <a:cubicBezTo>
                    <a:pt x="1488" y="1251"/>
                    <a:pt x="2762" y="918"/>
                    <a:pt x="3965" y="406"/>
                  </a:cubicBezTo>
                  <a:cubicBezTo>
                    <a:pt x="3965" y="346"/>
                    <a:pt x="3965" y="275"/>
                    <a:pt x="3953" y="215"/>
                  </a:cubicBezTo>
                  <a:cubicBezTo>
                    <a:pt x="3953" y="132"/>
                    <a:pt x="3941" y="60"/>
                    <a:pt x="39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9" name="Google Shape;4163;p91"/>
            <p:cNvSpPr/>
            <p:nvPr/>
          </p:nvSpPr>
          <p:spPr>
            <a:xfrm>
              <a:off x="4562438" y="2467189"/>
              <a:ext cx="94375" cy="41400"/>
            </a:xfrm>
            <a:custGeom>
              <a:avLst/>
              <a:gdLst/>
              <a:ahLst/>
              <a:cxnLst/>
              <a:rect l="l" t="t" r="r" b="b"/>
              <a:pathLst>
                <a:path w="3775" h="1656" extrusionOk="0">
                  <a:moveTo>
                    <a:pt x="3775" y="1"/>
                  </a:moveTo>
                  <a:cubicBezTo>
                    <a:pt x="2572" y="513"/>
                    <a:pt x="1298" y="834"/>
                    <a:pt x="1" y="965"/>
                  </a:cubicBezTo>
                  <a:cubicBezTo>
                    <a:pt x="143" y="1203"/>
                    <a:pt x="346" y="1394"/>
                    <a:pt x="596" y="1501"/>
                  </a:cubicBezTo>
                  <a:cubicBezTo>
                    <a:pt x="715" y="1560"/>
                    <a:pt x="834" y="1608"/>
                    <a:pt x="965" y="1656"/>
                  </a:cubicBezTo>
                  <a:cubicBezTo>
                    <a:pt x="1120" y="1453"/>
                    <a:pt x="1310" y="1275"/>
                    <a:pt x="1525" y="1132"/>
                  </a:cubicBezTo>
                  <a:cubicBezTo>
                    <a:pt x="1921" y="871"/>
                    <a:pt x="2454" y="681"/>
                    <a:pt x="2963" y="681"/>
                  </a:cubicBezTo>
                  <a:cubicBezTo>
                    <a:pt x="3174" y="681"/>
                    <a:pt x="3381" y="713"/>
                    <a:pt x="3572" y="786"/>
                  </a:cubicBezTo>
                  <a:cubicBezTo>
                    <a:pt x="3703" y="536"/>
                    <a:pt x="3775" y="274"/>
                    <a:pt x="3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1" name="Google Shape;4164;p91"/>
            <p:cNvSpPr/>
            <p:nvPr/>
          </p:nvSpPr>
          <p:spPr>
            <a:xfrm>
              <a:off x="4652038" y="2307939"/>
              <a:ext cx="31275" cy="26750"/>
            </a:xfrm>
            <a:custGeom>
              <a:avLst/>
              <a:gdLst/>
              <a:ahLst/>
              <a:cxnLst/>
              <a:rect l="l" t="t" r="r" b="b"/>
              <a:pathLst>
                <a:path w="1251" h="1070" extrusionOk="0">
                  <a:moveTo>
                    <a:pt x="715" y="1"/>
                  </a:moveTo>
                  <a:cubicBezTo>
                    <a:pt x="239" y="1"/>
                    <a:pt x="0" y="572"/>
                    <a:pt x="334" y="906"/>
                  </a:cubicBezTo>
                  <a:cubicBezTo>
                    <a:pt x="443" y="1019"/>
                    <a:pt x="579" y="1069"/>
                    <a:pt x="713" y="1069"/>
                  </a:cubicBezTo>
                  <a:cubicBezTo>
                    <a:pt x="987" y="1069"/>
                    <a:pt x="1251" y="857"/>
                    <a:pt x="1251" y="537"/>
                  </a:cubicBezTo>
                  <a:cubicBezTo>
                    <a:pt x="1251" y="239"/>
                    <a:pt x="1012" y="1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3" name="Google Shape;4165;p91"/>
            <p:cNvSpPr/>
            <p:nvPr/>
          </p:nvSpPr>
          <p:spPr>
            <a:xfrm>
              <a:off x="4507363" y="2307939"/>
              <a:ext cx="31300" cy="26750"/>
            </a:xfrm>
            <a:custGeom>
              <a:avLst/>
              <a:gdLst/>
              <a:ahLst/>
              <a:cxnLst/>
              <a:rect l="l" t="t" r="r" b="b"/>
              <a:pathLst>
                <a:path w="1252" h="1070" extrusionOk="0">
                  <a:moveTo>
                    <a:pt x="715" y="1"/>
                  </a:moveTo>
                  <a:cubicBezTo>
                    <a:pt x="239" y="1"/>
                    <a:pt x="1" y="572"/>
                    <a:pt x="334" y="906"/>
                  </a:cubicBezTo>
                  <a:cubicBezTo>
                    <a:pt x="444" y="1019"/>
                    <a:pt x="580" y="1069"/>
                    <a:pt x="713" y="1069"/>
                  </a:cubicBezTo>
                  <a:cubicBezTo>
                    <a:pt x="987" y="1069"/>
                    <a:pt x="1251" y="857"/>
                    <a:pt x="1251" y="537"/>
                  </a:cubicBezTo>
                  <a:cubicBezTo>
                    <a:pt x="1251" y="239"/>
                    <a:pt x="1013" y="1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4" name="Google Shape;4166;p91"/>
            <p:cNvSpPr/>
            <p:nvPr/>
          </p:nvSpPr>
          <p:spPr>
            <a:xfrm>
              <a:off x="4485338" y="2255439"/>
              <a:ext cx="77125" cy="42750"/>
            </a:xfrm>
            <a:custGeom>
              <a:avLst/>
              <a:gdLst/>
              <a:ahLst/>
              <a:cxnLst/>
              <a:rect l="l" t="t" r="r" b="b"/>
              <a:pathLst>
                <a:path w="3085" h="1710" extrusionOk="0">
                  <a:moveTo>
                    <a:pt x="2128" y="0"/>
                  </a:moveTo>
                  <a:cubicBezTo>
                    <a:pt x="1960" y="0"/>
                    <a:pt x="1792" y="22"/>
                    <a:pt x="1644" y="53"/>
                  </a:cubicBezTo>
                  <a:cubicBezTo>
                    <a:pt x="1263" y="136"/>
                    <a:pt x="906" y="291"/>
                    <a:pt x="596" y="517"/>
                  </a:cubicBezTo>
                  <a:cubicBezTo>
                    <a:pt x="370" y="672"/>
                    <a:pt x="179" y="886"/>
                    <a:pt x="60" y="1136"/>
                  </a:cubicBezTo>
                  <a:cubicBezTo>
                    <a:pt x="37" y="1196"/>
                    <a:pt x="25" y="1267"/>
                    <a:pt x="13" y="1327"/>
                  </a:cubicBezTo>
                  <a:cubicBezTo>
                    <a:pt x="1" y="1482"/>
                    <a:pt x="84" y="1625"/>
                    <a:pt x="227" y="1684"/>
                  </a:cubicBezTo>
                  <a:cubicBezTo>
                    <a:pt x="263" y="1702"/>
                    <a:pt x="302" y="1710"/>
                    <a:pt x="341" y="1710"/>
                  </a:cubicBezTo>
                  <a:cubicBezTo>
                    <a:pt x="457" y="1710"/>
                    <a:pt x="579" y="1645"/>
                    <a:pt x="668" y="1601"/>
                  </a:cubicBezTo>
                  <a:cubicBezTo>
                    <a:pt x="941" y="1482"/>
                    <a:pt x="1192" y="1315"/>
                    <a:pt x="1465" y="1220"/>
                  </a:cubicBezTo>
                  <a:cubicBezTo>
                    <a:pt x="1620" y="1160"/>
                    <a:pt x="1787" y="1113"/>
                    <a:pt x="1954" y="1089"/>
                  </a:cubicBezTo>
                  <a:cubicBezTo>
                    <a:pt x="2120" y="1053"/>
                    <a:pt x="2287" y="1041"/>
                    <a:pt x="2454" y="1041"/>
                  </a:cubicBezTo>
                  <a:lnTo>
                    <a:pt x="2501" y="1041"/>
                  </a:lnTo>
                  <a:cubicBezTo>
                    <a:pt x="2775" y="1017"/>
                    <a:pt x="3085" y="767"/>
                    <a:pt x="3025" y="470"/>
                  </a:cubicBezTo>
                  <a:cubicBezTo>
                    <a:pt x="2989" y="327"/>
                    <a:pt x="2894" y="220"/>
                    <a:pt x="2763" y="148"/>
                  </a:cubicBezTo>
                  <a:cubicBezTo>
                    <a:pt x="2579" y="39"/>
                    <a:pt x="2353" y="0"/>
                    <a:pt x="2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5" name="Google Shape;4167;p91"/>
            <p:cNvSpPr/>
            <p:nvPr/>
          </p:nvSpPr>
          <p:spPr>
            <a:xfrm>
              <a:off x="4630913" y="2255439"/>
              <a:ext cx="77100" cy="42875"/>
            </a:xfrm>
            <a:custGeom>
              <a:avLst/>
              <a:gdLst/>
              <a:ahLst/>
              <a:cxnLst/>
              <a:rect l="l" t="t" r="r" b="b"/>
              <a:pathLst>
                <a:path w="3084" h="1715" extrusionOk="0">
                  <a:moveTo>
                    <a:pt x="956" y="0"/>
                  </a:moveTo>
                  <a:cubicBezTo>
                    <a:pt x="732" y="0"/>
                    <a:pt x="505" y="39"/>
                    <a:pt x="322" y="148"/>
                  </a:cubicBezTo>
                  <a:cubicBezTo>
                    <a:pt x="191" y="220"/>
                    <a:pt x="95" y="327"/>
                    <a:pt x="60" y="470"/>
                  </a:cubicBezTo>
                  <a:cubicBezTo>
                    <a:pt x="0" y="767"/>
                    <a:pt x="310" y="1017"/>
                    <a:pt x="583" y="1041"/>
                  </a:cubicBezTo>
                  <a:lnTo>
                    <a:pt x="631" y="1041"/>
                  </a:lnTo>
                  <a:cubicBezTo>
                    <a:pt x="798" y="1053"/>
                    <a:pt x="964" y="1065"/>
                    <a:pt x="1131" y="1089"/>
                  </a:cubicBezTo>
                  <a:cubicBezTo>
                    <a:pt x="1298" y="1113"/>
                    <a:pt x="1465" y="1160"/>
                    <a:pt x="1619" y="1220"/>
                  </a:cubicBezTo>
                  <a:cubicBezTo>
                    <a:pt x="1893" y="1315"/>
                    <a:pt x="2143" y="1482"/>
                    <a:pt x="2417" y="1613"/>
                  </a:cubicBezTo>
                  <a:cubicBezTo>
                    <a:pt x="2509" y="1650"/>
                    <a:pt x="2637" y="1715"/>
                    <a:pt x="2756" y="1715"/>
                  </a:cubicBezTo>
                  <a:cubicBezTo>
                    <a:pt x="2791" y="1715"/>
                    <a:pt x="2825" y="1709"/>
                    <a:pt x="2858" y="1696"/>
                  </a:cubicBezTo>
                  <a:cubicBezTo>
                    <a:pt x="3000" y="1625"/>
                    <a:pt x="3084" y="1482"/>
                    <a:pt x="3072" y="1327"/>
                  </a:cubicBezTo>
                  <a:cubicBezTo>
                    <a:pt x="3060" y="1267"/>
                    <a:pt x="3048" y="1196"/>
                    <a:pt x="3024" y="1136"/>
                  </a:cubicBezTo>
                  <a:cubicBezTo>
                    <a:pt x="2905" y="886"/>
                    <a:pt x="2727" y="672"/>
                    <a:pt x="2488" y="517"/>
                  </a:cubicBezTo>
                  <a:cubicBezTo>
                    <a:pt x="2179" y="291"/>
                    <a:pt x="1822" y="136"/>
                    <a:pt x="1441" y="53"/>
                  </a:cubicBezTo>
                  <a:cubicBezTo>
                    <a:pt x="1293" y="22"/>
                    <a:pt x="1125" y="0"/>
                    <a:pt x="9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6" name="Google Shape;4168;p91"/>
            <p:cNvSpPr/>
            <p:nvPr/>
          </p:nvSpPr>
          <p:spPr>
            <a:xfrm>
              <a:off x="4170713" y="3105064"/>
              <a:ext cx="50925" cy="43200"/>
            </a:xfrm>
            <a:custGeom>
              <a:avLst/>
              <a:gdLst/>
              <a:ahLst/>
              <a:cxnLst/>
              <a:rect l="l" t="t" r="r" b="b"/>
              <a:pathLst>
                <a:path w="2037" h="1728" fill="none" extrusionOk="0">
                  <a:moveTo>
                    <a:pt x="2037" y="1727"/>
                  </a:moveTo>
                  <a:cubicBezTo>
                    <a:pt x="2037" y="1727"/>
                    <a:pt x="1608" y="203"/>
                    <a:pt x="1" y="1"/>
                  </a:cubicBezTo>
                </a:path>
              </a:pathLst>
            </a:custGeom>
            <a:solidFill>
              <a:schemeClr val="accent1"/>
            </a:solidFill>
            <a:ln w="4175" cap="rnd" cmpd="sng">
              <a:solidFill>
                <a:srgbClr val="E197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7" name="Google Shape;4169;p91"/>
            <p:cNvSpPr/>
            <p:nvPr/>
          </p:nvSpPr>
          <p:spPr>
            <a:xfrm>
              <a:off x="4986313" y="3100314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fill="none" extrusionOk="0">
                  <a:moveTo>
                    <a:pt x="0" y="1131"/>
                  </a:moveTo>
                  <a:cubicBezTo>
                    <a:pt x="0" y="1131"/>
                    <a:pt x="536" y="0"/>
                    <a:pt x="2108" y="60"/>
                  </a:cubicBezTo>
                </a:path>
              </a:pathLst>
            </a:custGeom>
            <a:solidFill>
              <a:schemeClr val="accent1"/>
            </a:solidFill>
            <a:ln w="4175" cap="rnd" cmpd="sng">
              <a:solidFill>
                <a:srgbClr val="E197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8" name="Google Shape;4170;p91"/>
            <p:cNvSpPr/>
            <p:nvPr/>
          </p:nvSpPr>
          <p:spPr>
            <a:xfrm>
              <a:off x="3652213" y="2889989"/>
              <a:ext cx="288150" cy="669625"/>
            </a:xfrm>
            <a:custGeom>
              <a:avLst/>
              <a:gdLst/>
              <a:ahLst/>
              <a:cxnLst/>
              <a:rect l="l" t="t" r="r" b="b"/>
              <a:pathLst>
                <a:path w="11526" h="26785" extrusionOk="0">
                  <a:moveTo>
                    <a:pt x="2517" y="0"/>
                  </a:moveTo>
                  <a:cubicBezTo>
                    <a:pt x="2139" y="0"/>
                    <a:pt x="1740" y="130"/>
                    <a:pt x="1322" y="424"/>
                  </a:cubicBezTo>
                  <a:cubicBezTo>
                    <a:pt x="119" y="1269"/>
                    <a:pt x="0" y="2996"/>
                    <a:pt x="298" y="4484"/>
                  </a:cubicBezTo>
                  <a:cubicBezTo>
                    <a:pt x="596" y="5972"/>
                    <a:pt x="1000" y="7437"/>
                    <a:pt x="1489" y="8877"/>
                  </a:cubicBezTo>
                  <a:cubicBezTo>
                    <a:pt x="2560" y="12068"/>
                    <a:pt x="3870" y="15188"/>
                    <a:pt x="5406" y="18188"/>
                  </a:cubicBezTo>
                  <a:cubicBezTo>
                    <a:pt x="6751" y="20784"/>
                    <a:pt x="8382" y="23058"/>
                    <a:pt x="9859" y="25534"/>
                  </a:cubicBezTo>
                  <a:cubicBezTo>
                    <a:pt x="10121" y="25975"/>
                    <a:pt x="10406" y="26427"/>
                    <a:pt x="10811" y="26689"/>
                  </a:cubicBezTo>
                  <a:cubicBezTo>
                    <a:pt x="10895" y="26749"/>
                    <a:pt x="11002" y="26784"/>
                    <a:pt x="11109" y="26784"/>
                  </a:cubicBezTo>
                  <a:cubicBezTo>
                    <a:pt x="11442" y="26761"/>
                    <a:pt x="11526" y="26237"/>
                    <a:pt x="11502" y="25844"/>
                  </a:cubicBezTo>
                  <a:cubicBezTo>
                    <a:pt x="11287" y="22903"/>
                    <a:pt x="10514" y="19665"/>
                    <a:pt x="9823" y="16795"/>
                  </a:cubicBezTo>
                  <a:cubicBezTo>
                    <a:pt x="9001" y="13366"/>
                    <a:pt x="8037" y="9973"/>
                    <a:pt x="6942" y="6627"/>
                  </a:cubicBezTo>
                  <a:cubicBezTo>
                    <a:pt x="6289" y="4628"/>
                    <a:pt x="4772" y="0"/>
                    <a:pt x="2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059" name="Google Shape;4171;p91"/>
            <p:cNvGrpSpPr/>
            <p:nvPr/>
          </p:nvGrpSpPr>
          <p:grpSpPr>
            <a:xfrm>
              <a:off x="3688213" y="2980564"/>
              <a:ext cx="233300" cy="557850"/>
              <a:chOff x="3688213" y="2980564"/>
              <a:chExt cx="233300" cy="557850"/>
            </a:xfrm>
          </p:grpSpPr>
          <p:sp>
            <p:nvSpPr>
              <p:cNvPr id="2170" name="Google Shape;4172;p91"/>
              <p:cNvSpPr/>
              <p:nvPr/>
            </p:nvSpPr>
            <p:spPr>
              <a:xfrm>
                <a:off x="3725438" y="2980564"/>
                <a:ext cx="196075" cy="5578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22314" extrusionOk="0">
                    <a:moveTo>
                      <a:pt x="80" y="1"/>
                    </a:moveTo>
                    <a:cubicBezTo>
                      <a:pt x="73" y="1"/>
                      <a:pt x="66" y="2"/>
                      <a:pt x="60" y="4"/>
                    </a:cubicBezTo>
                    <a:cubicBezTo>
                      <a:pt x="24" y="4"/>
                      <a:pt x="0" y="51"/>
                      <a:pt x="0" y="87"/>
                    </a:cubicBezTo>
                    <a:cubicBezTo>
                      <a:pt x="441" y="1992"/>
                      <a:pt x="953" y="3897"/>
                      <a:pt x="1489" y="5778"/>
                    </a:cubicBezTo>
                    <a:cubicBezTo>
                      <a:pt x="2036" y="7648"/>
                      <a:pt x="2632" y="9517"/>
                      <a:pt x="3274" y="11374"/>
                    </a:cubicBezTo>
                    <a:cubicBezTo>
                      <a:pt x="3929" y="13220"/>
                      <a:pt x="4620" y="15053"/>
                      <a:pt x="5346" y="16875"/>
                    </a:cubicBezTo>
                    <a:cubicBezTo>
                      <a:pt x="6061" y="18697"/>
                      <a:pt x="6846" y="20483"/>
                      <a:pt x="7668" y="22268"/>
                    </a:cubicBezTo>
                    <a:lnTo>
                      <a:pt x="7680" y="22268"/>
                    </a:lnTo>
                    <a:cubicBezTo>
                      <a:pt x="7692" y="22301"/>
                      <a:pt x="7716" y="22314"/>
                      <a:pt x="7741" y="22314"/>
                    </a:cubicBezTo>
                    <a:cubicBezTo>
                      <a:pt x="7790" y="22314"/>
                      <a:pt x="7842" y="22264"/>
                      <a:pt x="7811" y="22209"/>
                    </a:cubicBezTo>
                    <a:cubicBezTo>
                      <a:pt x="7025" y="20423"/>
                      <a:pt x="6275" y="18613"/>
                      <a:pt x="5560" y="16792"/>
                    </a:cubicBezTo>
                    <a:cubicBezTo>
                      <a:pt x="4846" y="14970"/>
                      <a:pt x="4167" y="13136"/>
                      <a:pt x="3536" y="11291"/>
                    </a:cubicBezTo>
                    <a:cubicBezTo>
                      <a:pt x="2905" y="9434"/>
                      <a:pt x="2298" y="7576"/>
                      <a:pt x="1739" y="5707"/>
                    </a:cubicBezTo>
                    <a:cubicBezTo>
                      <a:pt x="1179" y="3826"/>
                      <a:pt x="643" y="1945"/>
                      <a:pt x="143" y="51"/>
                    </a:cubicBezTo>
                    <a:cubicBezTo>
                      <a:pt x="143" y="22"/>
                      <a:pt x="111" y="1"/>
                      <a:pt x="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1" name="Google Shape;4173;p91"/>
              <p:cNvSpPr/>
              <p:nvPr/>
            </p:nvSpPr>
            <p:spPr>
              <a:xfrm>
                <a:off x="3688213" y="3018364"/>
                <a:ext cx="997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428" extrusionOk="0">
                    <a:moveTo>
                      <a:pt x="3910" y="1"/>
                    </a:moveTo>
                    <a:cubicBezTo>
                      <a:pt x="3879" y="1"/>
                      <a:pt x="3845" y="22"/>
                      <a:pt x="3835" y="52"/>
                    </a:cubicBezTo>
                    <a:lnTo>
                      <a:pt x="2757" y="3061"/>
                    </a:lnTo>
                    <a:lnTo>
                      <a:pt x="2757" y="3061"/>
                    </a:lnTo>
                    <a:lnTo>
                      <a:pt x="144" y="933"/>
                    </a:lnTo>
                    <a:cubicBezTo>
                      <a:pt x="130" y="924"/>
                      <a:pt x="117" y="920"/>
                      <a:pt x="103" y="920"/>
                    </a:cubicBezTo>
                    <a:cubicBezTo>
                      <a:pt x="46" y="920"/>
                      <a:pt x="0" y="994"/>
                      <a:pt x="49" y="1052"/>
                    </a:cubicBezTo>
                    <a:lnTo>
                      <a:pt x="2727" y="3397"/>
                    </a:lnTo>
                    <a:cubicBezTo>
                      <a:pt x="2751" y="3409"/>
                      <a:pt x="2763" y="3409"/>
                      <a:pt x="2787" y="3421"/>
                    </a:cubicBezTo>
                    <a:cubicBezTo>
                      <a:pt x="2798" y="3425"/>
                      <a:pt x="2809" y="3427"/>
                      <a:pt x="2821" y="3427"/>
                    </a:cubicBezTo>
                    <a:cubicBezTo>
                      <a:pt x="2875" y="3427"/>
                      <a:pt x="2934" y="3386"/>
                      <a:pt x="2954" y="3338"/>
                    </a:cubicBezTo>
                    <a:lnTo>
                      <a:pt x="3978" y="99"/>
                    </a:lnTo>
                    <a:cubicBezTo>
                      <a:pt x="3990" y="63"/>
                      <a:pt x="3966" y="16"/>
                      <a:pt x="3930" y="4"/>
                    </a:cubicBezTo>
                    <a:cubicBezTo>
                      <a:pt x="3924" y="2"/>
                      <a:pt x="3917" y="1"/>
                      <a:pt x="39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2" name="Google Shape;4174;p91"/>
              <p:cNvSpPr/>
              <p:nvPr/>
            </p:nvSpPr>
            <p:spPr>
              <a:xfrm>
                <a:off x="3710213" y="3097014"/>
                <a:ext cx="1027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2578" extrusionOk="0">
                    <a:moveTo>
                      <a:pt x="4021" y="1"/>
                    </a:moveTo>
                    <a:cubicBezTo>
                      <a:pt x="3996" y="1"/>
                      <a:pt x="3970" y="14"/>
                      <a:pt x="3955" y="37"/>
                    </a:cubicBezTo>
                    <a:lnTo>
                      <a:pt x="2574" y="2286"/>
                    </a:lnTo>
                    <a:lnTo>
                      <a:pt x="2574" y="2286"/>
                    </a:lnTo>
                    <a:lnTo>
                      <a:pt x="133" y="1168"/>
                    </a:lnTo>
                    <a:cubicBezTo>
                      <a:pt x="122" y="1163"/>
                      <a:pt x="112" y="1161"/>
                      <a:pt x="103" y="1161"/>
                    </a:cubicBezTo>
                    <a:cubicBezTo>
                      <a:pt x="37" y="1161"/>
                      <a:pt x="1" y="1257"/>
                      <a:pt x="73" y="1299"/>
                    </a:cubicBezTo>
                    <a:lnTo>
                      <a:pt x="2574" y="2561"/>
                    </a:lnTo>
                    <a:cubicBezTo>
                      <a:pt x="2593" y="2572"/>
                      <a:pt x="2613" y="2578"/>
                      <a:pt x="2633" y="2578"/>
                    </a:cubicBezTo>
                    <a:cubicBezTo>
                      <a:pt x="2675" y="2578"/>
                      <a:pt x="2716" y="2554"/>
                      <a:pt x="2740" y="2513"/>
                    </a:cubicBezTo>
                    <a:lnTo>
                      <a:pt x="4086" y="120"/>
                    </a:lnTo>
                    <a:cubicBezTo>
                      <a:pt x="4110" y="85"/>
                      <a:pt x="4098" y="37"/>
                      <a:pt x="4062" y="13"/>
                    </a:cubicBezTo>
                    <a:cubicBezTo>
                      <a:pt x="4049" y="5"/>
                      <a:pt x="4035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3" name="Google Shape;4175;p91"/>
              <p:cNvSpPr/>
              <p:nvPr/>
            </p:nvSpPr>
            <p:spPr>
              <a:xfrm>
                <a:off x="3731388" y="3161314"/>
                <a:ext cx="10062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2554" extrusionOk="0">
                    <a:moveTo>
                      <a:pt x="3937" y="0"/>
                    </a:moveTo>
                    <a:cubicBezTo>
                      <a:pt x="3912" y="0"/>
                      <a:pt x="3889" y="14"/>
                      <a:pt x="3882" y="37"/>
                    </a:cubicBezTo>
                    <a:lnTo>
                      <a:pt x="2538" y="2257"/>
                    </a:lnTo>
                    <a:lnTo>
                      <a:pt x="2538" y="2257"/>
                    </a:lnTo>
                    <a:lnTo>
                      <a:pt x="119" y="1013"/>
                    </a:lnTo>
                    <a:cubicBezTo>
                      <a:pt x="110" y="1010"/>
                      <a:pt x="102" y="1008"/>
                      <a:pt x="93" y="1008"/>
                    </a:cubicBezTo>
                    <a:cubicBezTo>
                      <a:pt x="67" y="1008"/>
                      <a:pt x="42" y="1022"/>
                      <a:pt x="24" y="1049"/>
                    </a:cubicBezTo>
                    <a:cubicBezTo>
                      <a:pt x="0" y="1084"/>
                      <a:pt x="24" y="1120"/>
                      <a:pt x="60" y="1144"/>
                    </a:cubicBezTo>
                    <a:lnTo>
                      <a:pt x="2524" y="2537"/>
                    </a:lnTo>
                    <a:cubicBezTo>
                      <a:pt x="2544" y="2548"/>
                      <a:pt x="2564" y="2554"/>
                      <a:pt x="2584" y="2554"/>
                    </a:cubicBezTo>
                    <a:cubicBezTo>
                      <a:pt x="2626" y="2554"/>
                      <a:pt x="2667" y="2530"/>
                      <a:pt x="2691" y="2489"/>
                    </a:cubicBezTo>
                    <a:lnTo>
                      <a:pt x="4001" y="108"/>
                    </a:lnTo>
                    <a:cubicBezTo>
                      <a:pt x="4025" y="72"/>
                      <a:pt x="4013" y="25"/>
                      <a:pt x="3977" y="13"/>
                    </a:cubicBezTo>
                    <a:cubicBezTo>
                      <a:pt x="3964" y="4"/>
                      <a:pt x="3950" y="0"/>
                      <a:pt x="39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4" name="Google Shape;4176;p91"/>
              <p:cNvSpPr/>
              <p:nvPr/>
            </p:nvSpPr>
            <p:spPr>
              <a:xfrm>
                <a:off x="3756938" y="3223289"/>
                <a:ext cx="908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2106" extrusionOk="0">
                    <a:moveTo>
                      <a:pt x="3549" y="1"/>
                    </a:moveTo>
                    <a:cubicBezTo>
                      <a:pt x="3527" y="1"/>
                      <a:pt x="3505" y="13"/>
                      <a:pt x="3491" y="34"/>
                    </a:cubicBezTo>
                    <a:lnTo>
                      <a:pt x="2225" y="1847"/>
                    </a:lnTo>
                    <a:lnTo>
                      <a:pt x="2225" y="1847"/>
                    </a:lnTo>
                    <a:lnTo>
                      <a:pt x="145" y="903"/>
                    </a:lnTo>
                    <a:lnTo>
                      <a:pt x="145" y="891"/>
                    </a:lnTo>
                    <a:cubicBezTo>
                      <a:pt x="134" y="887"/>
                      <a:pt x="123" y="885"/>
                      <a:pt x="113" y="885"/>
                    </a:cubicBezTo>
                    <a:cubicBezTo>
                      <a:pt x="38" y="885"/>
                      <a:pt x="0" y="992"/>
                      <a:pt x="74" y="1034"/>
                    </a:cubicBezTo>
                    <a:lnTo>
                      <a:pt x="2205" y="2094"/>
                    </a:lnTo>
                    <a:cubicBezTo>
                      <a:pt x="2224" y="2101"/>
                      <a:pt x="2243" y="2105"/>
                      <a:pt x="2261" y="2105"/>
                    </a:cubicBezTo>
                    <a:cubicBezTo>
                      <a:pt x="2300" y="2105"/>
                      <a:pt x="2335" y="2087"/>
                      <a:pt x="2360" y="2046"/>
                    </a:cubicBezTo>
                    <a:lnTo>
                      <a:pt x="3622" y="117"/>
                    </a:lnTo>
                    <a:cubicBezTo>
                      <a:pt x="3634" y="82"/>
                      <a:pt x="3634" y="34"/>
                      <a:pt x="3598" y="22"/>
                    </a:cubicBezTo>
                    <a:cubicBezTo>
                      <a:pt x="3583" y="7"/>
                      <a:pt x="3566" y="1"/>
                      <a:pt x="3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5" name="Google Shape;4177;p91"/>
              <p:cNvSpPr/>
              <p:nvPr/>
            </p:nvSpPr>
            <p:spPr>
              <a:xfrm>
                <a:off x="3790613" y="3290039"/>
                <a:ext cx="69375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655" extrusionOk="0">
                    <a:moveTo>
                      <a:pt x="2697" y="0"/>
                    </a:moveTo>
                    <a:cubicBezTo>
                      <a:pt x="2672" y="0"/>
                      <a:pt x="2647" y="8"/>
                      <a:pt x="2632" y="31"/>
                    </a:cubicBezTo>
                    <a:lnTo>
                      <a:pt x="1666" y="1406"/>
                    </a:lnTo>
                    <a:lnTo>
                      <a:pt x="1666" y="1406"/>
                    </a:lnTo>
                    <a:lnTo>
                      <a:pt x="108" y="865"/>
                    </a:lnTo>
                    <a:cubicBezTo>
                      <a:pt x="102" y="862"/>
                      <a:pt x="95" y="861"/>
                      <a:pt x="88" y="861"/>
                    </a:cubicBezTo>
                    <a:cubicBezTo>
                      <a:pt x="56" y="861"/>
                      <a:pt x="22" y="883"/>
                      <a:pt x="13" y="912"/>
                    </a:cubicBezTo>
                    <a:cubicBezTo>
                      <a:pt x="1" y="948"/>
                      <a:pt x="13" y="996"/>
                      <a:pt x="48" y="1007"/>
                    </a:cubicBezTo>
                    <a:lnTo>
                      <a:pt x="1668" y="1650"/>
                    </a:lnTo>
                    <a:cubicBezTo>
                      <a:pt x="1679" y="1653"/>
                      <a:pt x="1691" y="1655"/>
                      <a:pt x="1703" y="1655"/>
                    </a:cubicBezTo>
                    <a:cubicBezTo>
                      <a:pt x="1742" y="1655"/>
                      <a:pt x="1783" y="1639"/>
                      <a:pt x="1810" y="1603"/>
                    </a:cubicBezTo>
                    <a:lnTo>
                      <a:pt x="2763" y="114"/>
                    </a:lnTo>
                    <a:cubicBezTo>
                      <a:pt x="2775" y="79"/>
                      <a:pt x="2775" y="31"/>
                      <a:pt x="2739" y="7"/>
                    </a:cubicBezTo>
                    <a:cubicBezTo>
                      <a:pt x="2726" y="3"/>
                      <a:pt x="2711" y="0"/>
                      <a:pt x="26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060" name="Google Shape;4178;p91"/>
            <p:cNvSpPr/>
            <p:nvPr/>
          </p:nvSpPr>
          <p:spPr>
            <a:xfrm>
              <a:off x="3814438" y="3342989"/>
              <a:ext cx="58350" cy="36475"/>
            </a:xfrm>
            <a:custGeom>
              <a:avLst/>
              <a:gdLst/>
              <a:ahLst/>
              <a:cxnLst/>
              <a:rect l="l" t="t" r="r" b="b"/>
              <a:pathLst>
                <a:path w="2334" h="1459" extrusionOk="0">
                  <a:moveTo>
                    <a:pt x="2281" y="1"/>
                  </a:moveTo>
                  <a:cubicBezTo>
                    <a:pt x="2269" y="1"/>
                    <a:pt x="2257" y="7"/>
                    <a:pt x="2250" y="21"/>
                  </a:cubicBezTo>
                  <a:lnTo>
                    <a:pt x="1448" y="1230"/>
                  </a:lnTo>
                  <a:lnTo>
                    <a:pt x="60" y="783"/>
                  </a:lnTo>
                  <a:cubicBezTo>
                    <a:pt x="53" y="779"/>
                    <a:pt x="47" y="778"/>
                    <a:pt x="41" y="778"/>
                  </a:cubicBezTo>
                  <a:cubicBezTo>
                    <a:pt x="24" y="778"/>
                    <a:pt x="9" y="789"/>
                    <a:pt x="0" y="806"/>
                  </a:cubicBezTo>
                  <a:cubicBezTo>
                    <a:pt x="0" y="818"/>
                    <a:pt x="12" y="842"/>
                    <a:pt x="24" y="854"/>
                  </a:cubicBezTo>
                  <a:lnTo>
                    <a:pt x="1465" y="1449"/>
                  </a:lnTo>
                  <a:cubicBezTo>
                    <a:pt x="1478" y="1456"/>
                    <a:pt x="1491" y="1459"/>
                    <a:pt x="1504" y="1459"/>
                  </a:cubicBezTo>
                  <a:cubicBezTo>
                    <a:pt x="1537" y="1459"/>
                    <a:pt x="1567" y="1439"/>
                    <a:pt x="1584" y="1414"/>
                  </a:cubicBezTo>
                  <a:lnTo>
                    <a:pt x="2322" y="68"/>
                  </a:lnTo>
                  <a:cubicBezTo>
                    <a:pt x="2334" y="44"/>
                    <a:pt x="2322" y="21"/>
                    <a:pt x="2310" y="9"/>
                  </a:cubicBezTo>
                  <a:cubicBezTo>
                    <a:pt x="2300" y="4"/>
                    <a:pt x="2290" y="1"/>
                    <a:pt x="2281" y="1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1" name="Google Shape;4179;p91"/>
            <p:cNvSpPr/>
            <p:nvPr/>
          </p:nvSpPr>
          <p:spPr>
            <a:xfrm>
              <a:off x="3834088" y="3386114"/>
              <a:ext cx="50525" cy="29850"/>
            </a:xfrm>
            <a:custGeom>
              <a:avLst/>
              <a:gdLst/>
              <a:ahLst/>
              <a:cxnLst/>
              <a:rect l="l" t="t" r="r" b="b"/>
              <a:pathLst>
                <a:path w="2021" h="1194" extrusionOk="0">
                  <a:moveTo>
                    <a:pt x="1996" y="0"/>
                  </a:moveTo>
                  <a:cubicBezTo>
                    <a:pt x="1990" y="0"/>
                    <a:pt x="1983" y="3"/>
                    <a:pt x="1976" y="10"/>
                  </a:cubicBezTo>
                  <a:lnTo>
                    <a:pt x="1255" y="1001"/>
                  </a:lnTo>
                  <a:lnTo>
                    <a:pt x="48" y="808"/>
                  </a:lnTo>
                  <a:cubicBezTo>
                    <a:pt x="41" y="805"/>
                    <a:pt x="36" y="803"/>
                    <a:pt x="31" y="803"/>
                  </a:cubicBezTo>
                  <a:cubicBezTo>
                    <a:pt x="17" y="803"/>
                    <a:pt x="9" y="814"/>
                    <a:pt x="0" y="832"/>
                  </a:cubicBezTo>
                  <a:cubicBezTo>
                    <a:pt x="0" y="855"/>
                    <a:pt x="12" y="867"/>
                    <a:pt x="36" y="879"/>
                  </a:cubicBezTo>
                  <a:lnTo>
                    <a:pt x="1274" y="1189"/>
                  </a:lnTo>
                  <a:cubicBezTo>
                    <a:pt x="1283" y="1192"/>
                    <a:pt x="1293" y="1193"/>
                    <a:pt x="1302" y="1193"/>
                  </a:cubicBezTo>
                  <a:cubicBezTo>
                    <a:pt x="1331" y="1193"/>
                    <a:pt x="1360" y="1180"/>
                    <a:pt x="1369" y="1153"/>
                  </a:cubicBezTo>
                  <a:lnTo>
                    <a:pt x="2012" y="34"/>
                  </a:lnTo>
                  <a:cubicBezTo>
                    <a:pt x="2021" y="17"/>
                    <a:pt x="2011" y="0"/>
                    <a:pt x="1996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2" name="Google Shape;4180;p91"/>
            <p:cNvSpPr/>
            <p:nvPr/>
          </p:nvSpPr>
          <p:spPr>
            <a:xfrm>
              <a:off x="3856513" y="3425839"/>
              <a:ext cx="41575" cy="33350"/>
            </a:xfrm>
            <a:custGeom>
              <a:avLst/>
              <a:gdLst/>
              <a:ahLst/>
              <a:cxnLst/>
              <a:rect l="l" t="t" r="r" b="b"/>
              <a:pathLst>
                <a:path w="1663" h="1334" extrusionOk="0">
                  <a:moveTo>
                    <a:pt x="1589" y="0"/>
                  </a:moveTo>
                  <a:cubicBezTo>
                    <a:pt x="1562" y="0"/>
                    <a:pt x="1538" y="13"/>
                    <a:pt x="1520" y="40"/>
                  </a:cubicBezTo>
                  <a:lnTo>
                    <a:pt x="1005" y="1017"/>
                  </a:lnTo>
                  <a:lnTo>
                    <a:pt x="1005" y="1017"/>
                  </a:lnTo>
                  <a:lnTo>
                    <a:pt x="67" y="767"/>
                  </a:lnTo>
                  <a:cubicBezTo>
                    <a:pt x="63" y="765"/>
                    <a:pt x="59" y="765"/>
                    <a:pt x="55" y="765"/>
                  </a:cubicBezTo>
                  <a:cubicBezTo>
                    <a:pt x="16" y="765"/>
                    <a:pt x="0" y="816"/>
                    <a:pt x="44" y="838"/>
                  </a:cubicBezTo>
                  <a:lnTo>
                    <a:pt x="1032" y="1326"/>
                  </a:lnTo>
                  <a:lnTo>
                    <a:pt x="1044" y="1326"/>
                  </a:lnTo>
                  <a:cubicBezTo>
                    <a:pt x="1059" y="1331"/>
                    <a:pt x="1074" y="1333"/>
                    <a:pt x="1088" y="1333"/>
                  </a:cubicBezTo>
                  <a:cubicBezTo>
                    <a:pt x="1143" y="1333"/>
                    <a:pt x="1194" y="1299"/>
                    <a:pt x="1222" y="1243"/>
                  </a:cubicBezTo>
                  <a:lnTo>
                    <a:pt x="1651" y="100"/>
                  </a:lnTo>
                  <a:cubicBezTo>
                    <a:pt x="1663" y="64"/>
                    <a:pt x="1651" y="28"/>
                    <a:pt x="1615" y="5"/>
                  </a:cubicBezTo>
                  <a:cubicBezTo>
                    <a:pt x="1606" y="2"/>
                    <a:pt x="1597" y="0"/>
                    <a:pt x="1589" y="0"/>
                  </a:cubicBezTo>
                  <a:close/>
                </a:path>
              </a:pathLst>
            </a:custGeom>
            <a:solidFill>
              <a:srgbClr val="00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3" name="Google Shape;4181;p91"/>
            <p:cNvSpPr/>
            <p:nvPr/>
          </p:nvSpPr>
          <p:spPr>
            <a:xfrm>
              <a:off x="3856113" y="3039114"/>
              <a:ext cx="237250" cy="695250"/>
            </a:xfrm>
            <a:custGeom>
              <a:avLst/>
              <a:gdLst/>
              <a:ahLst/>
              <a:cxnLst/>
              <a:rect l="l" t="t" r="r" b="b"/>
              <a:pathLst>
                <a:path w="9490" h="27810" extrusionOk="0">
                  <a:moveTo>
                    <a:pt x="3138" y="0"/>
                  </a:moveTo>
                  <a:cubicBezTo>
                    <a:pt x="2781" y="0"/>
                    <a:pt x="2395" y="81"/>
                    <a:pt x="1977" y="257"/>
                  </a:cubicBezTo>
                  <a:cubicBezTo>
                    <a:pt x="429" y="912"/>
                    <a:pt x="0" y="2603"/>
                    <a:pt x="72" y="4115"/>
                  </a:cubicBezTo>
                  <a:cubicBezTo>
                    <a:pt x="143" y="5639"/>
                    <a:pt x="345" y="7139"/>
                    <a:pt x="655" y="8627"/>
                  </a:cubicBezTo>
                  <a:cubicBezTo>
                    <a:pt x="1334" y="11973"/>
                    <a:pt x="2286" y="15259"/>
                    <a:pt x="3524" y="18438"/>
                  </a:cubicBezTo>
                  <a:cubicBezTo>
                    <a:pt x="4608" y="21200"/>
                    <a:pt x="6084" y="23701"/>
                    <a:pt x="7358" y="26380"/>
                  </a:cubicBezTo>
                  <a:cubicBezTo>
                    <a:pt x="7584" y="26856"/>
                    <a:pt x="7834" y="27344"/>
                    <a:pt x="8251" y="27654"/>
                  </a:cubicBezTo>
                  <a:cubicBezTo>
                    <a:pt x="8346" y="27737"/>
                    <a:pt x="8465" y="27785"/>
                    <a:pt x="8584" y="27808"/>
                  </a:cubicBezTo>
                  <a:cubicBezTo>
                    <a:pt x="8594" y="27809"/>
                    <a:pt x="8602" y="27809"/>
                    <a:pt x="8611" y="27809"/>
                  </a:cubicBezTo>
                  <a:cubicBezTo>
                    <a:pt x="8986" y="27809"/>
                    <a:pt x="9157" y="27323"/>
                    <a:pt x="9204" y="26939"/>
                  </a:cubicBezTo>
                  <a:cubicBezTo>
                    <a:pt x="9489" y="23987"/>
                    <a:pt x="9168" y="20677"/>
                    <a:pt x="8882" y="17736"/>
                  </a:cubicBezTo>
                  <a:cubicBezTo>
                    <a:pt x="8549" y="14211"/>
                    <a:pt x="8037" y="10723"/>
                    <a:pt x="7370" y="7246"/>
                  </a:cubicBezTo>
                  <a:cubicBezTo>
                    <a:pt x="6957" y="5099"/>
                    <a:pt x="5981" y="0"/>
                    <a:pt x="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064" name="Google Shape;4182;p91"/>
            <p:cNvGrpSpPr/>
            <p:nvPr/>
          </p:nvGrpSpPr>
          <p:grpSpPr>
            <a:xfrm>
              <a:off x="3884088" y="3130939"/>
              <a:ext cx="179800" cy="580550"/>
              <a:chOff x="3884088" y="3130939"/>
              <a:chExt cx="179800" cy="580550"/>
            </a:xfrm>
          </p:grpSpPr>
          <p:sp>
            <p:nvSpPr>
              <p:cNvPr id="2162" name="Google Shape;4183;p91"/>
              <p:cNvSpPr/>
              <p:nvPr/>
            </p:nvSpPr>
            <p:spPr>
              <a:xfrm>
                <a:off x="3937188" y="3130939"/>
                <a:ext cx="126700" cy="58055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23222" extrusionOk="0">
                    <a:moveTo>
                      <a:pt x="85" y="0"/>
                    </a:moveTo>
                    <a:cubicBezTo>
                      <a:pt x="43" y="0"/>
                      <a:pt x="1" y="31"/>
                      <a:pt x="7" y="85"/>
                    </a:cubicBezTo>
                    <a:cubicBezTo>
                      <a:pt x="186" y="2049"/>
                      <a:pt x="424" y="4002"/>
                      <a:pt x="722" y="5955"/>
                    </a:cubicBezTo>
                    <a:cubicBezTo>
                      <a:pt x="1031" y="7907"/>
                      <a:pt x="1389" y="9848"/>
                      <a:pt x="1805" y="11777"/>
                    </a:cubicBezTo>
                    <a:cubicBezTo>
                      <a:pt x="2210" y="13694"/>
                      <a:pt x="2686" y="15622"/>
                      <a:pt x="3198" y="17516"/>
                    </a:cubicBezTo>
                    <a:cubicBezTo>
                      <a:pt x="3710" y="19421"/>
                      <a:pt x="4282" y="21302"/>
                      <a:pt x="4913" y="23171"/>
                    </a:cubicBezTo>
                    <a:lnTo>
                      <a:pt x="4913" y="23183"/>
                    </a:lnTo>
                    <a:cubicBezTo>
                      <a:pt x="4931" y="23209"/>
                      <a:pt x="4956" y="23221"/>
                      <a:pt x="4982" y="23221"/>
                    </a:cubicBezTo>
                    <a:cubicBezTo>
                      <a:pt x="5025" y="23221"/>
                      <a:pt x="5068" y="23188"/>
                      <a:pt x="5068" y="23135"/>
                    </a:cubicBezTo>
                    <a:cubicBezTo>
                      <a:pt x="4472" y="21254"/>
                      <a:pt x="3925" y="19361"/>
                      <a:pt x="3425" y="17456"/>
                    </a:cubicBezTo>
                    <a:cubicBezTo>
                      <a:pt x="2925" y="15563"/>
                      <a:pt x="2472" y="13646"/>
                      <a:pt x="2067" y="11717"/>
                    </a:cubicBezTo>
                    <a:cubicBezTo>
                      <a:pt x="1674" y="9776"/>
                      <a:pt x="1305" y="7848"/>
                      <a:pt x="996" y="5907"/>
                    </a:cubicBezTo>
                    <a:cubicBezTo>
                      <a:pt x="674" y="3966"/>
                      <a:pt x="400" y="2026"/>
                      <a:pt x="162" y="61"/>
                    </a:cubicBezTo>
                    <a:cubicBezTo>
                      <a:pt x="152" y="19"/>
                      <a:pt x="118" y="0"/>
                      <a:pt x="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3" name="Google Shape;4184;p91"/>
              <p:cNvSpPr/>
              <p:nvPr/>
            </p:nvSpPr>
            <p:spPr>
              <a:xfrm>
                <a:off x="3884088" y="3177064"/>
                <a:ext cx="11900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3234" extrusionOk="0">
                    <a:moveTo>
                      <a:pt x="4657" y="1"/>
                    </a:moveTo>
                    <a:cubicBezTo>
                      <a:pt x="4634" y="1"/>
                      <a:pt x="4611" y="12"/>
                      <a:pt x="4596" y="38"/>
                    </a:cubicBezTo>
                    <a:lnTo>
                      <a:pt x="2798" y="2866"/>
                    </a:lnTo>
                    <a:lnTo>
                      <a:pt x="143" y="347"/>
                    </a:lnTo>
                    <a:cubicBezTo>
                      <a:pt x="130" y="334"/>
                      <a:pt x="110" y="325"/>
                      <a:pt x="88" y="325"/>
                    </a:cubicBezTo>
                    <a:cubicBezTo>
                      <a:pt x="71" y="325"/>
                      <a:pt x="52" y="331"/>
                      <a:pt x="36" y="347"/>
                    </a:cubicBezTo>
                    <a:cubicBezTo>
                      <a:pt x="0" y="371"/>
                      <a:pt x="0" y="431"/>
                      <a:pt x="36" y="454"/>
                    </a:cubicBezTo>
                    <a:lnTo>
                      <a:pt x="2727" y="3193"/>
                    </a:lnTo>
                    <a:cubicBezTo>
                      <a:pt x="2739" y="3205"/>
                      <a:pt x="2739" y="3205"/>
                      <a:pt x="2751" y="3217"/>
                    </a:cubicBezTo>
                    <a:cubicBezTo>
                      <a:pt x="2773" y="3228"/>
                      <a:pt x="2797" y="3233"/>
                      <a:pt x="2821" y="3233"/>
                    </a:cubicBezTo>
                    <a:cubicBezTo>
                      <a:pt x="2875" y="3233"/>
                      <a:pt x="2928" y="3206"/>
                      <a:pt x="2953" y="3157"/>
                    </a:cubicBezTo>
                    <a:lnTo>
                      <a:pt x="4727" y="121"/>
                    </a:lnTo>
                    <a:cubicBezTo>
                      <a:pt x="4760" y="55"/>
                      <a:pt x="4708" y="1"/>
                      <a:pt x="4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4" name="Google Shape;4185;p91"/>
              <p:cNvSpPr/>
              <p:nvPr/>
            </p:nvSpPr>
            <p:spPr>
              <a:xfrm>
                <a:off x="3893913" y="3258789"/>
                <a:ext cx="124275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2350" extrusionOk="0">
                    <a:moveTo>
                      <a:pt x="4858" y="1"/>
                    </a:moveTo>
                    <a:cubicBezTo>
                      <a:pt x="4838" y="1"/>
                      <a:pt x="4817" y="10"/>
                      <a:pt x="4798" y="31"/>
                    </a:cubicBezTo>
                    <a:lnTo>
                      <a:pt x="2794" y="2035"/>
                    </a:lnTo>
                    <a:lnTo>
                      <a:pt x="2794" y="2035"/>
                    </a:lnTo>
                    <a:lnTo>
                      <a:pt x="155" y="543"/>
                    </a:lnTo>
                    <a:lnTo>
                      <a:pt x="155" y="555"/>
                    </a:lnTo>
                    <a:cubicBezTo>
                      <a:pt x="141" y="548"/>
                      <a:pt x="127" y="545"/>
                      <a:pt x="114" y="545"/>
                    </a:cubicBezTo>
                    <a:cubicBezTo>
                      <a:pt x="42" y="545"/>
                      <a:pt x="1" y="647"/>
                      <a:pt x="72" y="698"/>
                    </a:cubicBezTo>
                    <a:lnTo>
                      <a:pt x="2751" y="2329"/>
                    </a:lnTo>
                    <a:cubicBezTo>
                      <a:pt x="2769" y="2343"/>
                      <a:pt x="2792" y="2350"/>
                      <a:pt x="2815" y="2350"/>
                    </a:cubicBezTo>
                    <a:cubicBezTo>
                      <a:pt x="2851" y="2350"/>
                      <a:pt x="2888" y="2334"/>
                      <a:pt x="2917" y="2305"/>
                    </a:cubicBezTo>
                    <a:lnTo>
                      <a:pt x="4917" y="138"/>
                    </a:lnTo>
                    <a:cubicBezTo>
                      <a:pt x="4971" y="76"/>
                      <a:pt x="4918" y="1"/>
                      <a:pt x="4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5" name="Google Shape;4186;p91"/>
              <p:cNvSpPr/>
              <p:nvPr/>
            </p:nvSpPr>
            <p:spPr>
              <a:xfrm>
                <a:off x="3907113" y="3324914"/>
                <a:ext cx="121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2336" extrusionOk="0">
                    <a:moveTo>
                      <a:pt x="4756" y="1"/>
                    </a:moveTo>
                    <a:cubicBezTo>
                      <a:pt x="4736" y="1"/>
                      <a:pt x="4716" y="9"/>
                      <a:pt x="4699" y="29"/>
                    </a:cubicBezTo>
                    <a:lnTo>
                      <a:pt x="2745" y="2017"/>
                    </a:lnTo>
                    <a:lnTo>
                      <a:pt x="163" y="422"/>
                    </a:lnTo>
                    <a:cubicBezTo>
                      <a:pt x="147" y="412"/>
                      <a:pt x="131" y="408"/>
                      <a:pt x="117" y="408"/>
                    </a:cubicBezTo>
                    <a:cubicBezTo>
                      <a:pt x="45" y="408"/>
                      <a:pt x="0" y="515"/>
                      <a:pt x="79" y="565"/>
                    </a:cubicBezTo>
                    <a:lnTo>
                      <a:pt x="2687" y="2315"/>
                    </a:lnTo>
                    <a:cubicBezTo>
                      <a:pt x="2710" y="2329"/>
                      <a:pt x="2736" y="2336"/>
                      <a:pt x="2761" y="2336"/>
                    </a:cubicBezTo>
                    <a:cubicBezTo>
                      <a:pt x="2799" y="2336"/>
                      <a:pt x="2837" y="2320"/>
                      <a:pt x="2865" y="2291"/>
                    </a:cubicBezTo>
                    <a:lnTo>
                      <a:pt x="4818" y="136"/>
                    </a:lnTo>
                    <a:cubicBezTo>
                      <a:pt x="4872" y="82"/>
                      <a:pt x="4817" y="1"/>
                      <a:pt x="4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6" name="Google Shape;4187;p91"/>
              <p:cNvSpPr/>
              <p:nvPr/>
            </p:nvSpPr>
            <p:spPr>
              <a:xfrm>
                <a:off x="3926738" y="3388889"/>
                <a:ext cx="1088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1898" extrusionOk="0">
                    <a:moveTo>
                      <a:pt x="4261" y="0"/>
                    </a:moveTo>
                    <a:cubicBezTo>
                      <a:pt x="4241" y="0"/>
                      <a:pt x="4224" y="6"/>
                      <a:pt x="4212" y="18"/>
                    </a:cubicBezTo>
                    <a:lnTo>
                      <a:pt x="2414" y="1621"/>
                    </a:lnTo>
                    <a:lnTo>
                      <a:pt x="2414" y="1621"/>
                    </a:lnTo>
                    <a:lnTo>
                      <a:pt x="164" y="363"/>
                    </a:lnTo>
                    <a:cubicBezTo>
                      <a:pt x="148" y="353"/>
                      <a:pt x="132" y="349"/>
                      <a:pt x="118" y="349"/>
                    </a:cubicBezTo>
                    <a:cubicBezTo>
                      <a:pt x="45" y="349"/>
                      <a:pt x="1" y="457"/>
                      <a:pt x="80" y="506"/>
                    </a:cubicBezTo>
                    <a:lnTo>
                      <a:pt x="2366" y="1875"/>
                    </a:lnTo>
                    <a:cubicBezTo>
                      <a:pt x="2386" y="1890"/>
                      <a:pt x="2408" y="1897"/>
                      <a:pt x="2430" y="1897"/>
                    </a:cubicBezTo>
                    <a:cubicBezTo>
                      <a:pt x="2460" y="1897"/>
                      <a:pt x="2488" y="1884"/>
                      <a:pt x="2509" y="1864"/>
                    </a:cubicBezTo>
                    <a:lnTo>
                      <a:pt x="4319" y="137"/>
                    </a:lnTo>
                    <a:cubicBezTo>
                      <a:pt x="4355" y="101"/>
                      <a:pt x="4355" y="54"/>
                      <a:pt x="4319" y="18"/>
                    </a:cubicBezTo>
                    <a:cubicBezTo>
                      <a:pt x="4301" y="6"/>
                      <a:pt x="4280" y="0"/>
                      <a:pt x="42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7" name="Google Shape;4188;p91"/>
              <p:cNvSpPr/>
              <p:nvPr/>
            </p:nvSpPr>
            <p:spPr>
              <a:xfrm>
                <a:off x="3953738" y="3456764"/>
                <a:ext cx="8455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495" extrusionOk="0">
                    <a:moveTo>
                      <a:pt x="3272" y="0"/>
                    </a:moveTo>
                    <a:cubicBezTo>
                      <a:pt x="3257" y="0"/>
                      <a:pt x="3241" y="6"/>
                      <a:pt x="3227" y="18"/>
                    </a:cubicBezTo>
                    <a:lnTo>
                      <a:pt x="1852" y="1222"/>
                    </a:lnTo>
                    <a:lnTo>
                      <a:pt x="1852" y="1222"/>
                    </a:lnTo>
                    <a:lnTo>
                      <a:pt x="131" y="458"/>
                    </a:lnTo>
                    <a:cubicBezTo>
                      <a:pt x="119" y="455"/>
                      <a:pt x="108" y="454"/>
                      <a:pt x="98" y="454"/>
                    </a:cubicBezTo>
                    <a:cubicBezTo>
                      <a:pt x="67" y="454"/>
                      <a:pt x="42" y="467"/>
                      <a:pt x="24" y="494"/>
                    </a:cubicBezTo>
                    <a:cubicBezTo>
                      <a:pt x="0" y="530"/>
                      <a:pt x="24" y="577"/>
                      <a:pt x="60" y="601"/>
                    </a:cubicBezTo>
                    <a:lnTo>
                      <a:pt x="1822" y="1482"/>
                    </a:lnTo>
                    <a:cubicBezTo>
                      <a:pt x="1839" y="1491"/>
                      <a:pt x="1856" y="1495"/>
                      <a:pt x="1872" y="1495"/>
                    </a:cubicBezTo>
                    <a:cubicBezTo>
                      <a:pt x="1902" y="1495"/>
                      <a:pt x="1930" y="1481"/>
                      <a:pt x="1953" y="1458"/>
                    </a:cubicBezTo>
                    <a:lnTo>
                      <a:pt x="3334" y="137"/>
                    </a:lnTo>
                    <a:cubicBezTo>
                      <a:pt x="3381" y="80"/>
                      <a:pt x="3331" y="0"/>
                      <a:pt x="3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8" name="Google Shape;4189;p91"/>
              <p:cNvSpPr/>
              <p:nvPr/>
            </p:nvSpPr>
            <p:spPr>
              <a:xfrm>
                <a:off x="3971763" y="3511139"/>
                <a:ext cx="713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1332" extrusionOk="0">
                    <a:moveTo>
                      <a:pt x="2796" y="1"/>
                    </a:moveTo>
                    <a:cubicBezTo>
                      <a:pt x="2783" y="1"/>
                      <a:pt x="2768" y="4"/>
                      <a:pt x="2756" y="10"/>
                    </a:cubicBezTo>
                    <a:lnTo>
                      <a:pt x="1623" y="1086"/>
                    </a:lnTo>
                    <a:lnTo>
                      <a:pt x="1623" y="1086"/>
                    </a:lnTo>
                    <a:lnTo>
                      <a:pt x="89" y="426"/>
                    </a:lnTo>
                    <a:lnTo>
                      <a:pt x="77" y="426"/>
                    </a:lnTo>
                    <a:cubicBezTo>
                      <a:pt x="70" y="423"/>
                      <a:pt x="64" y="422"/>
                      <a:pt x="58" y="422"/>
                    </a:cubicBezTo>
                    <a:cubicBezTo>
                      <a:pt x="21" y="422"/>
                      <a:pt x="0" y="477"/>
                      <a:pt x="41" y="498"/>
                    </a:cubicBezTo>
                    <a:lnTo>
                      <a:pt x="1601" y="1319"/>
                    </a:lnTo>
                    <a:cubicBezTo>
                      <a:pt x="1614" y="1328"/>
                      <a:pt x="1629" y="1332"/>
                      <a:pt x="1646" y="1332"/>
                    </a:cubicBezTo>
                    <a:cubicBezTo>
                      <a:pt x="1676" y="1332"/>
                      <a:pt x="1709" y="1319"/>
                      <a:pt x="1732" y="1296"/>
                    </a:cubicBezTo>
                    <a:lnTo>
                      <a:pt x="2827" y="81"/>
                    </a:lnTo>
                    <a:cubicBezTo>
                      <a:pt x="2851" y="57"/>
                      <a:pt x="2851" y="33"/>
                      <a:pt x="2827" y="10"/>
                    </a:cubicBezTo>
                    <a:cubicBezTo>
                      <a:pt x="2821" y="4"/>
                      <a:pt x="2810" y="1"/>
                      <a:pt x="2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9" name="Google Shape;4190;p91"/>
              <p:cNvSpPr/>
              <p:nvPr/>
            </p:nvSpPr>
            <p:spPr>
              <a:xfrm>
                <a:off x="3987063" y="3555789"/>
                <a:ext cx="619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086" extrusionOk="0">
                    <a:moveTo>
                      <a:pt x="2459" y="1"/>
                    </a:moveTo>
                    <a:cubicBezTo>
                      <a:pt x="2454" y="1"/>
                      <a:pt x="2448" y="4"/>
                      <a:pt x="2442" y="10"/>
                    </a:cubicBezTo>
                    <a:lnTo>
                      <a:pt x="1427" y="865"/>
                    </a:lnTo>
                    <a:lnTo>
                      <a:pt x="1427" y="865"/>
                    </a:lnTo>
                    <a:lnTo>
                      <a:pt x="60" y="486"/>
                    </a:lnTo>
                    <a:cubicBezTo>
                      <a:pt x="37" y="486"/>
                      <a:pt x="13" y="498"/>
                      <a:pt x="13" y="522"/>
                    </a:cubicBezTo>
                    <a:cubicBezTo>
                      <a:pt x="1" y="545"/>
                      <a:pt x="13" y="569"/>
                      <a:pt x="37" y="581"/>
                    </a:cubicBezTo>
                    <a:lnTo>
                      <a:pt x="1418" y="1081"/>
                    </a:lnTo>
                    <a:cubicBezTo>
                      <a:pt x="1427" y="1084"/>
                      <a:pt x="1438" y="1086"/>
                      <a:pt x="1448" y="1086"/>
                    </a:cubicBezTo>
                    <a:cubicBezTo>
                      <a:pt x="1477" y="1086"/>
                      <a:pt x="1507" y="1075"/>
                      <a:pt x="1525" y="1057"/>
                    </a:cubicBezTo>
                    <a:lnTo>
                      <a:pt x="2477" y="45"/>
                    </a:lnTo>
                    <a:cubicBezTo>
                      <a:pt x="2477" y="33"/>
                      <a:pt x="2477" y="21"/>
                      <a:pt x="2477" y="10"/>
                    </a:cubicBezTo>
                    <a:cubicBezTo>
                      <a:pt x="2471" y="4"/>
                      <a:pt x="2465" y="1"/>
                      <a:pt x="24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065" name="Google Shape;4191;p91"/>
            <p:cNvSpPr/>
            <p:nvPr/>
          </p:nvSpPr>
          <p:spPr>
            <a:xfrm>
              <a:off x="4005988" y="3596714"/>
              <a:ext cx="51350" cy="31775"/>
            </a:xfrm>
            <a:custGeom>
              <a:avLst/>
              <a:gdLst/>
              <a:ahLst/>
              <a:cxnLst/>
              <a:rect l="l" t="t" r="r" b="b"/>
              <a:pathLst>
                <a:path w="2054" h="1271" extrusionOk="0">
                  <a:moveTo>
                    <a:pt x="1969" y="1"/>
                  </a:moveTo>
                  <a:cubicBezTo>
                    <a:pt x="1950" y="1"/>
                    <a:pt x="1929" y="10"/>
                    <a:pt x="1911" y="28"/>
                  </a:cubicBezTo>
                  <a:lnTo>
                    <a:pt x="1134" y="912"/>
                  </a:lnTo>
                  <a:lnTo>
                    <a:pt x="77" y="528"/>
                  </a:lnTo>
                  <a:cubicBezTo>
                    <a:pt x="71" y="524"/>
                    <a:pt x="64" y="523"/>
                    <a:pt x="58" y="523"/>
                  </a:cubicBezTo>
                  <a:cubicBezTo>
                    <a:pt x="21" y="523"/>
                    <a:pt x="1" y="579"/>
                    <a:pt x="42" y="599"/>
                  </a:cubicBezTo>
                  <a:lnTo>
                    <a:pt x="1113" y="1254"/>
                  </a:lnTo>
                  <a:cubicBezTo>
                    <a:pt x="1136" y="1265"/>
                    <a:pt x="1160" y="1271"/>
                    <a:pt x="1184" y="1271"/>
                  </a:cubicBezTo>
                  <a:cubicBezTo>
                    <a:pt x="1234" y="1271"/>
                    <a:pt x="1283" y="1247"/>
                    <a:pt x="1316" y="1206"/>
                  </a:cubicBezTo>
                  <a:lnTo>
                    <a:pt x="2030" y="123"/>
                  </a:lnTo>
                  <a:cubicBezTo>
                    <a:pt x="2054" y="87"/>
                    <a:pt x="2054" y="51"/>
                    <a:pt x="2018" y="28"/>
                  </a:cubicBezTo>
                  <a:cubicBezTo>
                    <a:pt x="2006" y="10"/>
                    <a:pt x="1988" y="1"/>
                    <a:pt x="1969" y="1"/>
                  </a:cubicBezTo>
                  <a:close/>
                </a:path>
              </a:pathLst>
            </a:custGeom>
            <a:solidFill>
              <a:srgbClr val="00F4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6" name="Google Shape;4192;p91"/>
            <p:cNvSpPr/>
            <p:nvPr/>
          </p:nvSpPr>
          <p:spPr>
            <a:xfrm>
              <a:off x="3559638" y="3124039"/>
              <a:ext cx="543300" cy="614825"/>
            </a:xfrm>
            <a:custGeom>
              <a:avLst/>
              <a:gdLst/>
              <a:ahLst/>
              <a:cxnLst/>
              <a:rect l="l" t="t" r="r" b="b"/>
              <a:pathLst>
                <a:path w="21732" h="24593" extrusionOk="0">
                  <a:moveTo>
                    <a:pt x="2847" y="1"/>
                  </a:moveTo>
                  <a:cubicBezTo>
                    <a:pt x="2117" y="1"/>
                    <a:pt x="1443" y="268"/>
                    <a:pt x="846" y="861"/>
                  </a:cubicBezTo>
                  <a:cubicBezTo>
                    <a:pt x="239" y="1456"/>
                    <a:pt x="0" y="2349"/>
                    <a:pt x="0" y="3195"/>
                  </a:cubicBezTo>
                  <a:cubicBezTo>
                    <a:pt x="0" y="6302"/>
                    <a:pt x="1870" y="9457"/>
                    <a:pt x="3703" y="11827"/>
                  </a:cubicBezTo>
                  <a:cubicBezTo>
                    <a:pt x="6311" y="15208"/>
                    <a:pt x="9621" y="17982"/>
                    <a:pt x="13145" y="20351"/>
                  </a:cubicBezTo>
                  <a:cubicBezTo>
                    <a:pt x="14955" y="21566"/>
                    <a:pt x="16836" y="22685"/>
                    <a:pt x="18729" y="23745"/>
                  </a:cubicBezTo>
                  <a:cubicBezTo>
                    <a:pt x="19459" y="24154"/>
                    <a:pt x="20378" y="24593"/>
                    <a:pt x="20945" y="24593"/>
                  </a:cubicBezTo>
                  <a:cubicBezTo>
                    <a:pt x="21517" y="24593"/>
                    <a:pt x="21732" y="24148"/>
                    <a:pt x="21039" y="22780"/>
                  </a:cubicBezTo>
                  <a:cubicBezTo>
                    <a:pt x="19450" y="19624"/>
                    <a:pt x="9098" y="1"/>
                    <a:pt x="2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7" name="Google Shape;4193;p91"/>
            <p:cNvSpPr/>
            <p:nvPr/>
          </p:nvSpPr>
          <p:spPr>
            <a:xfrm>
              <a:off x="3642613" y="3221639"/>
              <a:ext cx="418600" cy="483350"/>
            </a:xfrm>
            <a:custGeom>
              <a:avLst/>
              <a:gdLst/>
              <a:ahLst/>
              <a:cxnLst/>
              <a:rect l="l" t="t" r="r" b="b"/>
              <a:pathLst>
                <a:path w="16744" h="19334" extrusionOk="0">
                  <a:moveTo>
                    <a:pt x="109" y="1"/>
                  </a:moveTo>
                  <a:cubicBezTo>
                    <a:pt x="51" y="1"/>
                    <a:pt x="1" y="65"/>
                    <a:pt x="51" y="124"/>
                  </a:cubicBezTo>
                  <a:cubicBezTo>
                    <a:pt x="1242" y="1874"/>
                    <a:pt x="2468" y="3612"/>
                    <a:pt x="3730" y="5315"/>
                  </a:cubicBezTo>
                  <a:cubicBezTo>
                    <a:pt x="4980" y="7006"/>
                    <a:pt x="6290" y="8685"/>
                    <a:pt x="7647" y="10316"/>
                  </a:cubicBezTo>
                  <a:cubicBezTo>
                    <a:pt x="9004" y="11947"/>
                    <a:pt x="10397" y="13530"/>
                    <a:pt x="11886" y="15054"/>
                  </a:cubicBezTo>
                  <a:cubicBezTo>
                    <a:pt x="13350" y="16590"/>
                    <a:pt x="14922" y="18007"/>
                    <a:pt x="16601" y="19317"/>
                  </a:cubicBezTo>
                  <a:cubicBezTo>
                    <a:pt x="16617" y="19327"/>
                    <a:pt x="16635" y="19333"/>
                    <a:pt x="16654" y="19333"/>
                  </a:cubicBezTo>
                  <a:cubicBezTo>
                    <a:pt x="16677" y="19333"/>
                    <a:pt x="16700" y="19325"/>
                    <a:pt x="16720" y="19305"/>
                  </a:cubicBezTo>
                  <a:cubicBezTo>
                    <a:pt x="16743" y="19269"/>
                    <a:pt x="16743" y="19210"/>
                    <a:pt x="16708" y="19186"/>
                  </a:cubicBezTo>
                  <a:cubicBezTo>
                    <a:pt x="15065" y="17852"/>
                    <a:pt x="13505" y="16424"/>
                    <a:pt x="12052" y="14888"/>
                  </a:cubicBezTo>
                  <a:cubicBezTo>
                    <a:pt x="10588" y="13364"/>
                    <a:pt x="9195" y="11768"/>
                    <a:pt x="7861" y="10137"/>
                  </a:cubicBezTo>
                  <a:cubicBezTo>
                    <a:pt x="6516" y="8506"/>
                    <a:pt x="5218" y="6827"/>
                    <a:pt x="3944" y="5148"/>
                  </a:cubicBezTo>
                  <a:cubicBezTo>
                    <a:pt x="2670" y="3458"/>
                    <a:pt x="1420" y="1755"/>
                    <a:pt x="182" y="41"/>
                  </a:cubicBezTo>
                  <a:cubicBezTo>
                    <a:pt x="161" y="12"/>
                    <a:pt x="134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8" name="Google Shape;4194;p91"/>
            <p:cNvSpPr/>
            <p:nvPr/>
          </p:nvSpPr>
          <p:spPr>
            <a:xfrm>
              <a:off x="3623938" y="3234839"/>
              <a:ext cx="100025" cy="93800"/>
            </a:xfrm>
            <a:custGeom>
              <a:avLst/>
              <a:gdLst/>
              <a:ahLst/>
              <a:cxnLst/>
              <a:rect l="l" t="t" r="r" b="b"/>
              <a:pathLst>
                <a:path w="4001" h="3752" extrusionOk="0">
                  <a:moveTo>
                    <a:pt x="3929" y="1"/>
                  </a:moveTo>
                  <a:cubicBezTo>
                    <a:pt x="3882" y="1"/>
                    <a:pt x="3846" y="25"/>
                    <a:pt x="3846" y="72"/>
                  </a:cubicBezTo>
                  <a:lnTo>
                    <a:pt x="3642" y="3408"/>
                  </a:lnTo>
                  <a:lnTo>
                    <a:pt x="95" y="2501"/>
                  </a:lnTo>
                  <a:lnTo>
                    <a:pt x="107" y="2513"/>
                  </a:lnTo>
                  <a:cubicBezTo>
                    <a:pt x="24" y="2513"/>
                    <a:pt x="0" y="2620"/>
                    <a:pt x="72" y="2668"/>
                  </a:cubicBezTo>
                  <a:lnTo>
                    <a:pt x="3739" y="3751"/>
                  </a:lnTo>
                  <a:lnTo>
                    <a:pt x="3786" y="3751"/>
                  </a:lnTo>
                  <a:cubicBezTo>
                    <a:pt x="3858" y="3751"/>
                    <a:pt x="3929" y="3680"/>
                    <a:pt x="3929" y="3596"/>
                  </a:cubicBezTo>
                  <a:lnTo>
                    <a:pt x="4001" y="84"/>
                  </a:lnTo>
                  <a:cubicBezTo>
                    <a:pt x="4001" y="36"/>
                    <a:pt x="3965" y="1"/>
                    <a:pt x="3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9" name="Google Shape;4195;p91"/>
            <p:cNvSpPr/>
            <p:nvPr/>
          </p:nvSpPr>
          <p:spPr>
            <a:xfrm>
              <a:off x="3664113" y="3290439"/>
              <a:ext cx="101225" cy="76300"/>
            </a:xfrm>
            <a:custGeom>
              <a:avLst/>
              <a:gdLst/>
              <a:ahLst/>
              <a:cxnLst/>
              <a:rect l="l" t="t" r="r" b="b"/>
              <a:pathLst>
                <a:path w="4049" h="3052" extrusionOk="0">
                  <a:moveTo>
                    <a:pt x="3965" y="0"/>
                  </a:moveTo>
                  <a:cubicBezTo>
                    <a:pt x="3939" y="0"/>
                    <a:pt x="3912" y="12"/>
                    <a:pt x="3894" y="39"/>
                  </a:cubicBezTo>
                  <a:lnTo>
                    <a:pt x="3127" y="2765"/>
                  </a:lnTo>
                  <a:lnTo>
                    <a:pt x="3127" y="2765"/>
                  </a:lnTo>
                  <a:lnTo>
                    <a:pt x="96" y="2742"/>
                  </a:lnTo>
                  <a:cubicBezTo>
                    <a:pt x="48" y="2742"/>
                    <a:pt x="1" y="2777"/>
                    <a:pt x="12" y="2837"/>
                  </a:cubicBezTo>
                  <a:cubicBezTo>
                    <a:pt x="1" y="2873"/>
                    <a:pt x="36" y="2908"/>
                    <a:pt x="84" y="2920"/>
                  </a:cubicBezTo>
                  <a:lnTo>
                    <a:pt x="3215" y="3051"/>
                  </a:lnTo>
                  <a:cubicBezTo>
                    <a:pt x="3287" y="3051"/>
                    <a:pt x="3346" y="3004"/>
                    <a:pt x="3358" y="2944"/>
                  </a:cubicBezTo>
                  <a:lnTo>
                    <a:pt x="4049" y="75"/>
                  </a:lnTo>
                  <a:cubicBezTo>
                    <a:pt x="4049" y="31"/>
                    <a:pt x="4008" y="0"/>
                    <a:pt x="39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0" name="Google Shape;4196;p91"/>
            <p:cNvSpPr/>
            <p:nvPr/>
          </p:nvSpPr>
          <p:spPr>
            <a:xfrm>
              <a:off x="3701913" y="3339464"/>
              <a:ext cx="100925" cy="75225"/>
            </a:xfrm>
            <a:custGeom>
              <a:avLst/>
              <a:gdLst/>
              <a:ahLst/>
              <a:cxnLst/>
              <a:rect l="l" t="t" r="r" b="b"/>
              <a:pathLst>
                <a:path w="4037" h="3009" extrusionOk="0">
                  <a:moveTo>
                    <a:pt x="3958" y="0"/>
                  </a:moveTo>
                  <a:cubicBezTo>
                    <a:pt x="3931" y="0"/>
                    <a:pt x="3901" y="13"/>
                    <a:pt x="3882" y="42"/>
                  </a:cubicBezTo>
                  <a:lnTo>
                    <a:pt x="3136" y="2739"/>
                  </a:lnTo>
                  <a:lnTo>
                    <a:pt x="3136" y="2739"/>
                  </a:lnTo>
                  <a:lnTo>
                    <a:pt x="120" y="2590"/>
                  </a:lnTo>
                  <a:lnTo>
                    <a:pt x="96" y="2590"/>
                  </a:lnTo>
                  <a:cubicBezTo>
                    <a:pt x="1" y="2590"/>
                    <a:pt x="1" y="2733"/>
                    <a:pt x="84" y="2745"/>
                  </a:cubicBezTo>
                  <a:lnTo>
                    <a:pt x="3227" y="3007"/>
                  </a:lnTo>
                  <a:cubicBezTo>
                    <a:pt x="3233" y="3008"/>
                    <a:pt x="3240" y="3009"/>
                    <a:pt x="3246" y="3009"/>
                  </a:cubicBezTo>
                  <a:cubicBezTo>
                    <a:pt x="3301" y="3009"/>
                    <a:pt x="3359" y="2965"/>
                    <a:pt x="3370" y="2912"/>
                  </a:cubicBezTo>
                  <a:lnTo>
                    <a:pt x="4037" y="78"/>
                  </a:lnTo>
                  <a:cubicBezTo>
                    <a:pt x="4037" y="29"/>
                    <a:pt x="3999" y="0"/>
                    <a:pt x="3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1" name="Google Shape;4197;p91"/>
            <p:cNvSpPr/>
            <p:nvPr/>
          </p:nvSpPr>
          <p:spPr>
            <a:xfrm>
              <a:off x="3756988" y="3402039"/>
              <a:ext cx="91100" cy="64400"/>
            </a:xfrm>
            <a:custGeom>
              <a:avLst/>
              <a:gdLst/>
              <a:ahLst/>
              <a:cxnLst/>
              <a:rect l="l" t="t" r="r" b="b"/>
              <a:pathLst>
                <a:path w="3644" h="2576" extrusionOk="0">
                  <a:moveTo>
                    <a:pt x="3559" y="1"/>
                  </a:moveTo>
                  <a:cubicBezTo>
                    <a:pt x="3521" y="1"/>
                    <a:pt x="3487" y="22"/>
                    <a:pt x="3477" y="52"/>
                  </a:cubicBezTo>
                  <a:lnTo>
                    <a:pt x="2685" y="2325"/>
                  </a:lnTo>
                  <a:lnTo>
                    <a:pt x="2685" y="2325"/>
                  </a:lnTo>
                  <a:lnTo>
                    <a:pt x="107" y="2314"/>
                  </a:lnTo>
                  <a:cubicBezTo>
                    <a:pt x="0" y="2314"/>
                    <a:pt x="0" y="2469"/>
                    <a:pt x="107" y="2469"/>
                  </a:cubicBezTo>
                  <a:lnTo>
                    <a:pt x="2763" y="2576"/>
                  </a:lnTo>
                  <a:cubicBezTo>
                    <a:pt x="2822" y="2576"/>
                    <a:pt x="2870" y="2540"/>
                    <a:pt x="2894" y="2481"/>
                  </a:cubicBezTo>
                  <a:lnTo>
                    <a:pt x="3632" y="99"/>
                  </a:lnTo>
                  <a:cubicBezTo>
                    <a:pt x="3644" y="64"/>
                    <a:pt x="3620" y="16"/>
                    <a:pt x="3584" y="4"/>
                  </a:cubicBezTo>
                  <a:cubicBezTo>
                    <a:pt x="3576" y="2"/>
                    <a:pt x="3567" y="1"/>
                    <a:pt x="3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2" name="Google Shape;4198;p91"/>
            <p:cNvSpPr/>
            <p:nvPr/>
          </p:nvSpPr>
          <p:spPr>
            <a:xfrm>
              <a:off x="3815613" y="3467214"/>
              <a:ext cx="68200" cy="52525"/>
            </a:xfrm>
            <a:custGeom>
              <a:avLst/>
              <a:gdLst/>
              <a:ahLst/>
              <a:cxnLst/>
              <a:rect l="l" t="t" r="r" b="b"/>
              <a:pathLst>
                <a:path w="2728" h="2101" extrusionOk="0">
                  <a:moveTo>
                    <a:pt x="2635" y="0"/>
                  </a:moveTo>
                  <a:cubicBezTo>
                    <a:pt x="2600" y="0"/>
                    <a:pt x="2570" y="16"/>
                    <a:pt x="2561" y="52"/>
                  </a:cubicBezTo>
                  <a:lnTo>
                    <a:pt x="1956" y="1774"/>
                  </a:lnTo>
                  <a:lnTo>
                    <a:pt x="1956" y="1774"/>
                  </a:lnTo>
                  <a:lnTo>
                    <a:pt x="72" y="1945"/>
                  </a:lnTo>
                  <a:cubicBezTo>
                    <a:pt x="25" y="1945"/>
                    <a:pt x="1" y="1981"/>
                    <a:pt x="1" y="2029"/>
                  </a:cubicBezTo>
                  <a:cubicBezTo>
                    <a:pt x="1" y="2064"/>
                    <a:pt x="37" y="2100"/>
                    <a:pt x="84" y="2100"/>
                  </a:cubicBezTo>
                  <a:lnTo>
                    <a:pt x="2061" y="2017"/>
                  </a:lnTo>
                  <a:cubicBezTo>
                    <a:pt x="2108" y="2005"/>
                    <a:pt x="2144" y="1981"/>
                    <a:pt x="2168" y="1933"/>
                  </a:cubicBezTo>
                  <a:lnTo>
                    <a:pt x="2715" y="100"/>
                  </a:lnTo>
                  <a:cubicBezTo>
                    <a:pt x="2727" y="64"/>
                    <a:pt x="2704" y="16"/>
                    <a:pt x="2668" y="5"/>
                  </a:cubicBezTo>
                  <a:cubicBezTo>
                    <a:pt x="2657" y="2"/>
                    <a:pt x="2645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3" name="Google Shape;4199;p91"/>
            <p:cNvSpPr/>
            <p:nvPr/>
          </p:nvSpPr>
          <p:spPr>
            <a:xfrm>
              <a:off x="3856988" y="3509764"/>
              <a:ext cx="56875" cy="44500"/>
            </a:xfrm>
            <a:custGeom>
              <a:avLst/>
              <a:gdLst/>
              <a:ahLst/>
              <a:cxnLst/>
              <a:rect l="l" t="t" r="r" b="b"/>
              <a:pathLst>
                <a:path w="2275" h="1780" extrusionOk="0">
                  <a:moveTo>
                    <a:pt x="2220" y="0"/>
                  </a:moveTo>
                  <a:cubicBezTo>
                    <a:pt x="2203" y="0"/>
                    <a:pt x="2188" y="11"/>
                    <a:pt x="2180" y="29"/>
                  </a:cubicBezTo>
                  <a:lnTo>
                    <a:pt x="1703" y="1514"/>
                  </a:lnTo>
                  <a:lnTo>
                    <a:pt x="1703" y="1514"/>
                  </a:lnTo>
                  <a:lnTo>
                    <a:pt x="37" y="1696"/>
                  </a:lnTo>
                  <a:cubicBezTo>
                    <a:pt x="13" y="1696"/>
                    <a:pt x="1" y="1720"/>
                    <a:pt x="1" y="1732"/>
                  </a:cubicBezTo>
                  <a:cubicBezTo>
                    <a:pt x="1" y="1755"/>
                    <a:pt x="25" y="1779"/>
                    <a:pt x="48" y="1779"/>
                  </a:cubicBezTo>
                  <a:lnTo>
                    <a:pt x="1799" y="1732"/>
                  </a:lnTo>
                  <a:cubicBezTo>
                    <a:pt x="1846" y="1732"/>
                    <a:pt x="1894" y="1708"/>
                    <a:pt x="1906" y="1660"/>
                  </a:cubicBezTo>
                  <a:lnTo>
                    <a:pt x="2275" y="53"/>
                  </a:lnTo>
                  <a:cubicBezTo>
                    <a:pt x="2275" y="29"/>
                    <a:pt x="2263" y="5"/>
                    <a:pt x="2239" y="5"/>
                  </a:cubicBezTo>
                  <a:cubicBezTo>
                    <a:pt x="2233" y="2"/>
                    <a:pt x="2226" y="0"/>
                    <a:pt x="2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4" name="Google Shape;4200;p91"/>
            <p:cNvSpPr/>
            <p:nvPr/>
          </p:nvSpPr>
          <p:spPr>
            <a:xfrm>
              <a:off x="3898463" y="3554239"/>
              <a:ext cx="48750" cy="42025"/>
            </a:xfrm>
            <a:custGeom>
              <a:avLst/>
              <a:gdLst/>
              <a:ahLst/>
              <a:cxnLst/>
              <a:rect l="l" t="t" r="r" b="b"/>
              <a:pathLst>
                <a:path w="1950" h="1681" extrusionOk="0">
                  <a:moveTo>
                    <a:pt x="1926" y="0"/>
                  </a:moveTo>
                  <a:cubicBezTo>
                    <a:pt x="1914" y="0"/>
                    <a:pt x="1902" y="0"/>
                    <a:pt x="1902" y="12"/>
                  </a:cubicBezTo>
                  <a:lnTo>
                    <a:pt x="1436" y="1262"/>
                  </a:lnTo>
                  <a:lnTo>
                    <a:pt x="1436" y="1262"/>
                  </a:lnTo>
                  <a:lnTo>
                    <a:pt x="56" y="1596"/>
                  </a:lnTo>
                  <a:cubicBezTo>
                    <a:pt x="1" y="1607"/>
                    <a:pt x="18" y="1680"/>
                    <a:pt x="59" y="1680"/>
                  </a:cubicBezTo>
                  <a:cubicBezTo>
                    <a:pt x="62" y="1680"/>
                    <a:pt x="65" y="1680"/>
                    <a:pt x="68" y="1679"/>
                  </a:cubicBezTo>
                  <a:lnTo>
                    <a:pt x="1533" y="1453"/>
                  </a:lnTo>
                  <a:cubicBezTo>
                    <a:pt x="1568" y="1441"/>
                    <a:pt x="1592" y="1417"/>
                    <a:pt x="1604" y="1381"/>
                  </a:cubicBezTo>
                  <a:lnTo>
                    <a:pt x="1949" y="24"/>
                  </a:lnTo>
                  <a:cubicBezTo>
                    <a:pt x="1949" y="12"/>
                    <a:pt x="1937" y="12"/>
                    <a:pt x="1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5" name="Google Shape;4201;p91"/>
            <p:cNvSpPr/>
            <p:nvPr/>
          </p:nvSpPr>
          <p:spPr>
            <a:xfrm>
              <a:off x="3937963" y="3593414"/>
              <a:ext cx="37525" cy="35250"/>
            </a:xfrm>
            <a:custGeom>
              <a:avLst/>
              <a:gdLst/>
              <a:ahLst/>
              <a:cxnLst/>
              <a:rect l="l" t="t" r="r" b="b"/>
              <a:pathLst>
                <a:path w="1501" h="1410" extrusionOk="0">
                  <a:moveTo>
                    <a:pt x="1448" y="0"/>
                  </a:moveTo>
                  <a:cubicBezTo>
                    <a:pt x="1435" y="0"/>
                    <a:pt x="1426" y="11"/>
                    <a:pt x="1417" y="29"/>
                  </a:cubicBezTo>
                  <a:lnTo>
                    <a:pt x="1202" y="1238"/>
                  </a:lnTo>
                  <a:lnTo>
                    <a:pt x="1202" y="1238"/>
                  </a:lnTo>
                  <a:lnTo>
                    <a:pt x="24" y="1374"/>
                  </a:lnTo>
                  <a:cubicBezTo>
                    <a:pt x="12" y="1374"/>
                    <a:pt x="0" y="1374"/>
                    <a:pt x="0" y="1386"/>
                  </a:cubicBezTo>
                  <a:cubicBezTo>
                    <a:pt x="0" y="1398"/>
                    <a:pt x="12" y="1410"/>
                    <a:pt x="24" y="1410"/>
                  </a:cubicBezTo>
                  <a:lnTo>
                    <a:pt x="1274" y="1398"/>
                  </a:lnTo>
                  <a:cubicBezTo>
                    <a:pt x="1310" y="1398"/>
                    <a:pt x="1346" y="1362"/>
                    <a:pt x="1346" y="1326"/>
                  </a:cubicBezTo>
                  <a:lnTo>
                    <a:pt x="1500" y="40"/>
                  </a:lnTo>
                  <a:cubicBezTo>
                    <a:pt x="1500" y="17"/>
                    <a:pt x="1489" y="5"/>
                    <a:pt x="1465" y="5"/>
                  </a:cubicBezTo>
                  <a:cubicBezTo>
                    <a:pt x="1458" y="2"/>
                    <a:pt x="1453" y="0"/>
                    <a:pt x="1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6" name="Google Shape;4202;p91"/>
            <p:cNvSpPr/>
            <p:nvPr/>
          </p:nvSpPr>
          <p:spPr>
            <a:xfrm>
              <a:off x="3974563" y="3473989"/>
              <a:ext cx="547725" cy="415125"/>
            </a:xfrm>
            <a:custGeom>
              <a:avLst/>
              <a:gdLst/>
              <a:ahLst/>
              <a:cxnLst/>
              <a:rect l="l" t="t" r="r" b="b"/>
              <a:pathLst>
                <a:path w="21909" h="16605" extrusionOk="0">
                  <a:moveTo>
                    <a:pt x="4865" y="0"/>
                  </a:moveTo>
                  <a:cubicBezTo>
                    <a:pt x="4593" y="0"/>
                    <a:pt x="4320" y="182"/>
                    <a:pt x="4061" y="626"/>
                  </a:cubicBezTo>
                  <a:cubicBezTo>
                    <a:pt x="3918" y="924"/>
                    <a:pt x="3835" y="1234"/>
                    <a:pt x="3835" y="1555"/>
                  </a:cubicBezTo>
                  <a:cubicBezTo>
                    <a:pt x="3688" y="3295"/>
                    <a:pt x="3862" y="5034"/>
                    <a:pt x="4369" y="6692"/>
                  </a:cubicBezTo>
                  <a:lnTo>
                    <a:pt x="4369" y="6692"/>
                  </a:lnTo>
                  <a:cubicBezTo>
                    <a:pt x="3983" y="5533"/>
                    <a:pt x="3396" y="4458"/>
                    <a:pt x="2644" y="3496"/>
                  </a:cubicBezTo>
                  <a:cubicBezTo>
                    <a:pt x="2288" y="3048"/>
                    <a:pt x="1776" y="2584"/>
                    <a:pt x="1241" y="2584"/>
                  </a:cubicBezTo>
                  <a:cubicBezTo>
                    <a:pt x="1149" y="2584"/>
                    <a:pt x="1057" y="2597"/>
                    <a:pt x="965" y="2627"/>
                  </a:cubicBezTo>
                  <a:cubicBezTo>
                    <a:pt x="1" y="2912"/>
                    <a:pt x="144" y="4294"/>
                    <a:pt x="513" y="5222"/>
                  </a:cubicBezTo>
                  <a:cubicBezTo>
                    <a:pt x="1168" y="6877"/>
                    <a:pt x="1906" y="8485"/>
                    <a:pt x="2739" y="10056"/>
                  </a:cubicBezTo>
                  <a:cubicBezTo>
                    <a:pt x="8121" y="13723"/>
                    <a:pt x="14324" y="15974"/>
                    <a:pt x="20813" y="16605"/>
                  </a:cubicBezTo>
                  <a:cubicBezTo>
                    <a:pt x="21253" y="16105"/>
                    <a:pt x="21575" y="15509"/>
                    <a:pt x="21753" y="14854"/>
                  </a:cubicBezTo>
                  <a:cubicBezTo>
                    <a:pt x="21908" y="14307"/>
                    <a:pt x="21849" y="13557"/>
                    <a:pt x="21301" y="13390"/>
                  </a:cubicBezTo>
                  <a:cubicBezTo>
                    <a:pt x="21218" y="13372"/>
                    <a:pt x="21134" y="13363"/>
                    <a:pt x="21052" y="13363"/>
                  </a:cubicBezTo>
                  <a:cubicBezTo>
                    <a:pt x="20971" y="13363"/>
                    <a:pt x="20890" y="13372"/>
                    <a:pt x="20813" y="13390"/>
                  </a:cubicBezTo>
                  <a:cubicBezTo>
                    <a:pt x="19991" y="13521"/>
                    <a:pt x="19241" y="13914"/>
                    <a:pt x="18658" y="14509"/>
                  </a:cubicBezTo>
                  <a:cubicBezTo>
                    <a:pt x="19092" y="13585"/>
                    <a:pt x="20882" y="7868"/>
                    <a:pt x="18533" y="7868"/>
                  </a:cubicBezTo>
                  <a:cubicBezTo>
                    <a:pt x="18432" y="7868"/>
                    <a:pt x="18323" y="7879"/>
                    <a:pt x="18205" y="7901"/>
                  </a:cubicBezTo>
                  <a:cubicBezTo>
                    <a:pt x="16777" y="8163"/>
                    <a:pt x="15860" y="11140"/>
                    <a:pt x="15384" y="12283"/>
                  </a:cubicBezTo>
                  <a:cubicBezTo>
                    <a:pt x="15622" y="9890"/>
                    <a:pt x="15622" y="7473"/>
                    <a:pt x="15384" y="5079"/>
                  </a:cubicBezTo>
                  <a:cubicBezTo>
                    <a:pt x="15372" y="4675"/>
                    <a:pt x="15276" y="4282"/>
                    <a:pt x="15110" y="3913"/>
                  </a:cubicBezTo>
                  <a:cubicBezTo>
                    <a:pt x="14923" y="3563"/>
                    <a:pt x="14565" y="3281"/>
                    <a:pt x="14181" y="3281"/>
                  </a:cubicBezTo>
                  <a:cubicBezTo>
                    <a:pt x="14173" y="3281"/>
                    <a:pt x="14165" y="3281"/>
                    <a:pt x="14157" y="3282"/>
                  </a:cubicBezTo>
                  <a:cubicBezTo>
                    <a:pt x="13526" y="3293"/>
                    <a:pt x="13157" y="3948"/>
                    <a:pt x="12931" y="4532"/>
                  </a:cubicBezTo>
                  <a:cubicBezTo>
                    <a:pt x="12145" y="6556"/>
                    <a:pt x="11621" y="8830"/>
                    <a:pt x="11276" y="10949"/>
                  </a:cubicBezTo>
                  <a:cubicBezTo>
                    <a:pt x="11074" y="9723"/>
                    <a:pt x="10681" y="8532"/>
                    <a:pt x="10109" y="7413"/>
                  </a:cubicBezTo>
                  <a:cubicBezTo>
                    <a:pt x="10000" y="7205"/>
                    <a:pt x="9830" y="6967"/>
                    <a:pt x="9600" y="6967"/>
                  </a:cubicBezTo>
                  <a:cubicBezTo>
                    <a:pt x="9579" y="6967"/>
                    <a:pt x="9559" y="6969"/>
                    <a:pt x="9538" y="6973"/>
                  </a:cubicBezTo>
                  <a:cubicBezTo>
                    <a:pt x="9347" y="6996"/>
                    <a:pt x="9240" y="7187"/>
                    <a:pt x="9157" y="7365"/>
                  </a:cubicBezTo>
                  <a:cubicBezTo>
                    <a:pt x="8835" y="8044"/>
                    <a:pt x="8645" y="8794"/>
                    <a:pt x="8609" y="9544"/>
                  </a:cubicBezTo>
                  <a:cubicBezTo>
                    <a:pt x="8288" y="7461"/>
                    <a:pt x="7954" y="5365"/>
                    <a:pt x="7228" y="3389"/>
                  </a:cubicBezTo>
                  <a:cubicBezTo>
                    <a:pt x="6972" y="2717"/>
                    <a:pt x="5920" y="0"/>
                    <a:pt x="4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7" name="Google Shape;4203;p91"/>
            <p:cNvSpPr/>
            <p:nvPr/>
          </p:nvSpPr>
          <p:spPr>
            <a:xfrm>
              <a:off x="4637438" y="3473839"/>
              <a:ext cx="547725" cy="417075"/>
            </a:xfrm>
            <a:custGeom>
              <a:avLst/>
              <a:gdLst/>
              <a:ahLst/>
              <a:cxnLst/>
              <a:rect l="l" t="t" r="r" b="b"/>
              <a:pathLst>
                <a:path w="21909" h="16683" extrusionOk="0">
                  <a:moveTo>
                    <a:pt x="17045" y="0"/>
                  </a:moveTo>
                  <a:cubicBezTo>
                    <a:pt x="15995" y="0"/>
                    <a:pt x="14939" y="2712"/>
                    <a:pt x="14693" y="3383"/>
                  </a:cubicBezTo>
                  <a:cubicBezTo>
                    <a:pt x="13955" y="5359"/>
                    <a:pt x="13622" y="7467"/>
                    <a:pt x="13300" y="9538"/>
                  </a:cubicBezTo>
                  <a:cubicBezTo>
                    <a:pt x="13265" y="8788"/>
                    <a:pt x="13086" y="8038"/>
                    <a:pt x="12764" y="7360"/>
                  </a:cubicBezTo>
                  <a:cubicBezTo>
                    <a:pt x="12681" y="7181"/>
                    <a:pt x="12562" y="7002"/>
                    <a:pt x="12372" y="6967"/>
                  </a:cubicBezTo>
                  <a:cubicBezTo>
                    <a:pt x="12351" y="6963"/>
                    <a:pt x="12332" y="6961"/>
                    <a:pt x="12312" y="6961"/>
                  </a:cubicBezTo>
                  <a:cubicBezTo>
                    <a:pt x="12091" y="6961"/>
                    <a:pt x="11921" y="7199"/>
                    <a:pt x="11812" y="7407"/>
                  </a:cubicBezTo>
                  <a:cubicBezTo>
                    <a:pt x="11240" y="8526"/>
                    <a:pt x="10848" y="9717"/>
                    <a:pt x="10633" y="10943"/>
                  </a:cubicBezTo>
                  <a:cubicBezTo>
                    <a:pt x="10300" y="8824"/>
                    <a:pt x="9764" y="6550"/>
                    <a:pt x="8978" y="4526"/>
                  </a:cubicBezTo>
                  <a:cubicBezTo>
                    <a:pt x="8764" y="3954"/>
                    <a:pt x="8383" y="3288"/>
                    <a:pt x="7764" y="3276"/>
                  </a:cubicBezTo>
                  <a:cubicBezTo>
                    <a:pt x="7756" y="3275"/>
                    <a:pt x="7748" y="3275"/>
                    <a:pt x="7739" y="3275"/>
                  </a:cubicBezTo>
                  <a:cubicBezTo>
                    <a:pt x="7345" y="3275"/>
                    <a:pt x="6998" y="3557"/>
                    <a:pt x="6811" y="3907"/>
                  </a:cubicBezTo>
                  <a:cubicBezTo>
                    <a:pt x="6645" y="4276"/>
                    <a:pt x="6549" y="4669"/>
                    <a:pt x="6526" y="5074"/>
                  </a:cubicBezTo>
                  <a:cubicBezTo>
                    <a:pt x="6299" y="7467"/>
                    <a:pt x="6299" y="9884"/>
                    <a:pt x="6526" y="12277"/>
                  </a:cubicBezTo>
                  <a:cubicBezTo>
                    <a:pt x="6049" y="11134"/>
                    <a:pt x="5144" y="8157"/>
                    <a:pt x="3716" y="7895"/>
                  </a:cubicBezTo>
                  <a:cubicBezTo>
                    <a:pt x="3599" y="7873"/>
                    <a:pt x="3490" y="7862"/>
                    <a:pt x="3388" y="7862"/>
                  </a:cubicBezTo>
                  <a:cubicBezTo>
                    <a:pt x="1038" y="7862"/>
                    <a:pt x="2818" y="13591"/>
                    <a:pt x="3251" y="14515"/>
                  </a:cubicBezTo>
                  <a:cubicBezTo>
                    <a:pt x="2680" y="13908"/>
                    <a:pt x="1918" y="13515"/>
                    <a:pt x="1108" y="13384"/>
                  </a:cubicBezTo>
                  <a:cubicBezTo>
                    <a:pt x="1025" y="13366"/>
                    <a:pt x="942" y="13357"/>
                    <a:pt x="858" y="13357"/>
                  </a:cubicBezTo>
                  <a:cubicBezTo>
                    <a:pt x="775" y="13357"/>
                    <a:pt x="692" y="13366"/>
                    <a:pt x="608" y="13384"/>
                  </a:cubicBezTo>
                  <a:cubicBezTo>
                    <a:pt x="72" y="13551"/>
                    <a:pt x="1" y="14301"/>
                    <a:pt x="156" y="14849"/>
                  </a:cubicBezTo>
                  <a:cubicBezTo>
                    <a:pt x="346" y="15539"/>
                    <a:pt x="692" y="16158"/>
                    <a:pt x="1168" y="16682"/>
                  </a:cubicBezTo>
                  <a:cubicBezTo>
                    <a:pt x="7383" y="16218"/>
                    <a:pt x="13384" y="14265"/>
                    <a:pt x="18670" y="10991"/>
                  </a:cubicBezTo>
                  <a:cubicBezTo>
                    <a:pt x="19706" y="9122"/>
                    <a:pt x="20623" y="7193"/>
                    <a:pt x="21408" y="5204"/>
                  </a:cubicBezTo>
                  <a:cubicBezTo>
                    <a:pt x="21778" y="4300"/>
                    <a:pt x="21908" y="2907"/>
                    <a:pt x="20956" y="2621"/>
                  </a:cubicBezTo>
                  <a:cubicBezTo>
                    <a:pt x="20862" y="2591"/>
                    <a:pt x="20769" y="2578"/>
                    <a:pt x="20676" y="2578"/>
                  </a:cubicBezTo>
                  <a:cubicBezTo>
                    <a:pt x="20134" y="2578"/>
                    <a:pt x="19623" y="3043"/>
                    <a:pt x="19277" y="3490"/>
                  </a:cubicBezTo>
                  <a:cubicBezTo>
                    <a:pt x="18496" y="4475"/>
                    <a:pt x="17909" y="5578"/>
                    <a:pt x="17515" y="6769"/>
                  </a:cubicBezTo>
                  <a:lnTo>
                    <a:pt x="17515" y="6769"/>
                  </a:lnTo>
                  <a:cubicBezTo>
                    <a:pt x="18042" y="5086"/>
                    <a:pt x="18236" y="3318"/>
                    <a:pt x="18087" y="1549"/>
                  </a:cubicBezTo>
                  <a:cubicBezTo>
                    <a:pt x="18075" y="1228"/>
                    <a:pt x="17991" y="918"/>
                    <a:pt x="17848" y="632"/>
                  </a:cubicBezTo>
                  <a:cubicBezTo>
                    <a:pt x="17591" y="183"/>
                    <a:pt x="17318" y="0"/>
                    <a:pt x="170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078" name="Google Shape;4204;p91"/>
            <p:cNvGrpSpPr/>
            <p:nvPr/>
          </p:nvGrpSpPr>
          <p:grpSpPr>
            <a:xfrm>
              <a:off x="4089982" y="2893341"/>
              <a:ext cx="982976" cy="884234"/>
              <a:chOff x="3240725" y="2343675"/>
              <a:chExt cx="1133375" cy="1019525"/>
            </a:xfrm>
          </p:grpSpPr>
          <p:sp>
            <p:nvSpPr>
              <p:cNvPr id="2079" name="Google Shape;4205;p91"/>
              <p:cNvSpPr/>
              <p:nvPr/>
            </p:nvSpPr>
            <p:spPr>
              <a:xfrm>
                <a:off x="4209950" y="2546975"/>
                <a:ext cx="164150" cy="24105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9642" extrusionOk="0">
                    <a:moveTo>
                      <a:pt x="6181" y="1"/>
                    </a:moveTo>
                    <a:cubicBezTo>
                      <a:pt x="5235" y="1982"/>
                      <a:pt x="3283" y="3135"/>
                      <a:pt x="1952" y="4821"/>
                    </a:cubicBezTo>
                    <a:cubicBezTo>
                      <a:pt x="888" y="6152"/>
                      <a:pt x="208" y="7837"/>
                      <a:pt x="1" y="9641"/>
                    </a:cubicBezTo>
                    <a:lnTo>
                      <a:pt x="119" y="9552"/>
                    </a:lnTo>
                    <a:cubicBezTo>
                      <a:pt x="2189" y="9227"/>
                      <a:pt x="3993" y="8015"/>
                      <a:pt x="5087" y="6270"/>
                    </a:cubicBezTo>
                    <a:cubicBezTo>
                      <a:pt x="6211" y="4525"/>
                      <a:pt x="6566" y="2248"/>
                      <a:pt x="6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0" name="Google Shape;4206;p91"/>
              <p:cNvSpPr/>
              <p:nvPr/>
            </p:nvSpPr>
            <p:spPr>
              <a:xfrm>
                <a:off x="4144175" y="2810775"/>
                <a:ext cx="14737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1072" extrusionOk="0">
                    <a:moveTo>
                      <a:pt x="5557" y="0"/>
                    </a:moveTo>
                    <a:cubicBezTo>
                      <a:pt x="5539" y="0"/>
                      <a:pt x="5520" y="2"/>
                      <a:pt x="5500" y="6"/>
                    </a:cubicBezTo>
                    <a:cubicBezTo>
                      <a:pt x="3785" y="331"/>
                      <a:pt x="2040" y="568"/>
                      <a:pt x="295" y="627"/>
                    </a:cubicBezTo>
                    <a:cubicBezTo>
                      <a:pt x="9" y="627"/>
                      <a:pt x="0" y="1072"/>
                      <a:pt x="269" y="1072"/>
                    </a:cubicBezTo>
                    <a:cubicBezTo>
                      <a:pt x="278" y="1072"/>
                      <a:pt x="286" y="1071"/>
                      <a:pt x="295" y="1071"/>
                    </a:cubicBezTo>
                    <a:cubicBezTo>
                      <a:pt x="2070" y="952"/>
                      <a:pt x="3874" y="745"/>
                      <a:pt x="5618" y="420"/>
                    </a:cubicBezTo>
                    <a:cubicBezTo>
                      <a:pt x="5895" y="365"/>
                      <a:pt x="5810" y="0"/>
                      <a:pt x="5557" y="0"/>
                    </a:cubicBezTo>
                    <a:close/>
                  </a:path>
                </a:pathLst>
              </a:custGeom>
              <a:solidFill>
                <a:srgbClr val="2E6F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1" name="Google Shape;4207;p91"/>
              <p:cNvSpPr/>
              <p:nvPr/>
            </p:nvSpPr>
            <p:spPr>
              <a:xfrm>
                <a:off x="4141650" y="2627925"/>
                <a:ext cx="195825" cy="211500"/>
              </a:xfrm>
              <a:custGeom>
                <a:avLst/>
                <a:gdLst/>
                <a:ahLst/>
                <a:cxnLst/>
                <a:rect l="l" t="t" r="r" b="b"/>
                <a:pathLst>
                  <a:path w="7833" h="8460" extrusionOk="0">
                    <a:moveTo>
                      <a:pt x="7504" y="1"/>
                    </a:moveTo>
                    <a:cubicBezTo>
                      <a:pt x="7433" y="1"/>
                      <a:pt x="7362" y="31"/>
                      <a:pt x="7316" y="104"/>
                    </a:cubicBezTo>
                    <a:cubicBezTo>
                      <a:pt x="5690" y="3328"/>
                      <a:pt x="3235" y="6107"/>
                      <a:pt x="219" y="8030"/>
                    </a:cubicBezTo>
                    <a:cubicBezTo>
                      <a:pt x="1" y="8175"/>
                      <a:pt x="121" y="8460"/>
                      <a:pt x="301" y="8460"/>
                    </a:cubicBezTo>
                    <a:cubicBezTo>
                      <a:pt x="341" y="8460"/>
                      <a:pt x="383" y="8446"/>
                      <a:pt x="426" y="8414"/>
                    </a:cubicBezTo>
                    <a:cubicBezTo>
                      <a:pt x="3531" y="6433"/>
                      <a:pt x="6045" y="3623"/>
                      <a:pt x="7730" y="341"/>
                    </a:cubicBezTo>
                    <a:cubicBezTo>
                      <a:pt x="7833" y="157"/>
                      <a:pt x="7666" y="1"/>
                      <a:pt x="75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2" name="Google Shape;4208;p91"/>
              <p:cNvSpPr/>
              <p:nvPr/>
            </p:nvSpPr>
            <p:spPr>
              <a:xfrm>
                <a:off x="4272800" y="2667475"/>
                <a:ext cx="17775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020" extrusionOk="0">
                    <a:moveTo>
                      <a:pt x="473" y="1"/>
                    </a:moveTo>
                    <a:cubicBezTo>
                      <a:pt x="355" y="1"/>
                      <a:pt x="237" y="119"/>
                      <a:pt x="237" y="237"/>
                    </a:cubicBezTo>
                    <a:cubicBezTo>
                      <a:pt x="237" y="740"/>
                      <a:pt x="178" y="1243"/>
                      <a:pt x="30" y="1716"/>
                    </a:cubicBezTo>
                    <a:cubicBezTo>
                      <a:pt x="0" y="1834"/>
                      <a:pt x="59" y="1982"/>
                      <a:pt x="178" y="2012"/>
                    </a:cubicBezTo>
                    <a:cubicBezTo>
                      <a:pt x="197" y="2017"/>
                      <a:pt x="217" y="2019"/>
                      <a:pt x="236" y="2019"/>
                    </a:cubicBezTo>
                    <a:cubicBezTo>
                      <a:pt x="333" y="2019"/>
                      <a:pt x="419" y="1958"/>
                      <a:pt x="444" y="1834"/>
                    </a:cubicBezTo>
                    <a:cubicBezTo>
                      <a:pt x="621" y="1302"/>
                      <a:pt x="710" y="740"/>
                      <a:pt x="710" y="237"/>
                    </a:cubicBezTo>
                    <a:cubicBezTo>
                      <a:pt x="710" y="119"/>
                      <a:pt x="592" y="1"/>
                      <a:pt x="4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3" name="Google Shape;4209;p91"/>
              <p:cNvSpPr/>
              <p:nvPr/>
            </p:nvSpPr>
            <p:spPr>
              <a:xfrm>
                <a:off x="4245450" y="2700750"/>
                <a:ext cx="192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130" extrusionOk="0">
                    <a:moveTo>
                      <a:pt x="532" y="1"/>
                    </a:moveTo>
                    <a:cubicBezTo>
                      <a:pt x="385" y="1"/>
                      <a:pt x="296" y="119"/>
                      <a:pt x="296" y="237"/>
                    </a:cubicBezTo>
                    <a:cubicBezTo>
                      <a:pt x="266" y="770"/>
                      <a:pt x="148" y="1302"/>
                      <a:pt x="59" y="1805"/>
                    </a:cubicBezTo>
                    <a:cubicBezTo>
                      <a:pt x="0" y="1923"/>
                      <a:pt x="89" y="2071"/>
                      <a:pt x="207" y="2130"/>
                    </a:cubicBezTo>
                    <a:cubicBezTo>
                      <a:pt x="325" y="2130"/>
                      <a:pt x="473" y="2041"/>
                      <a:pt x="503" y="1923"/>
                    </a:cubicBezTo>
                    <a:cubicBezTo>
                      <a:pt x="651" y="1391"/>
                      <a:pt x="710" y="770"/>
                      <a:pt x="769" y="237"/>
                    </a:cubicBezTo>
                    <a:cubicBezTo>
                      <a:pt x="769" y="119"/>
                      <a:pt x="651" y="1"/>
                      <a:pt x="5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4" name="Google Shape;4210;p91"/>
              <p:cNvSpPr/>
              <p:nvPr/>
            </p:nvSpPr>
            <p:spPr>
              <a:xfrm>
                <a:off x="4268350" y="2710375"/>
                <a:ext cx="429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917" extrusionOk="0">
                    <a:moveTo>
                      <a:pt x="1471" y="0"/>
                    </a:moveTo>
                    <a:cubicBezTo>
                      <a:pt x="1437" y="0"/>
                      <a:pt x="1401" y="10"/>
                      <a:pt x="1361" y="30"/>
                    </a:cubicBezTo>
                    <a:cubicBezTo>
                      <a:pt x="1243" y="59"/>
                      <a:pt x="1184" y="148"/>
                      <a:pt x="1065" y="178"/>
                    </a:cubicBezTo>
                    <a:cubicBezTo>
                      <a:pt x="1006" y="207"/>
                      <a:pt x="947" y="207"/>
                      <a:pt x="918" y="266"/>
                    </a:cubicBezTo>
                    <a:lnTo>
                      <a:pt x="888" y="266"/>
                    </a:lnTo>
                    <a:cubicBezTo>
                      <a:pt x="829" y="266"/>
                      <a:pt x="829" y="296"/>
                      <a:pt x="799" y="296"/>
                    </a:cubicBezTo>
                    <a:cubicBezTo>
                      <a:pt x="592" y="355"/>
                      <a:pt x="385" y="444"/>
                      <a:pt x="178" y="503"/>
                    </a:cubicBezTo>
                    <a:cubicBezTo>
                      <a:pt x="60" y="562"/>
                      <a:pt x="1" y="651"/>
                      <a:pt x="30" y="799"/>
                    </a:cubicBezTo>
                    <a:cubicBezTo>
                      <a:pt x="30" y="858"/>
                      <a:pt x="149" y="917"/>
                      <a:pt x="297" y="917"/>
                    </a:cubicBezTo>
                    <a:cubicBezTo>
                      <a:pt x="740" y="769"/>
                      <a:pt x="1184" y="621"/>
                      <a:pt x="1568" y="414"/>
                    </a:cubicBezTo>
                    <a:cubicBezTo>
                      <a:pt x="1687" y="355"/>
                      <a:pt x="1716" y="178"/>
                      <a:pt x="1657" y="118"/>
                    </a:cubicBezTo>
                    <a:cubicBezTo>
                      <a:pt x="1598" y="40"/>
                      <a:pt x="1539" y="0"/>
                      <a:pt x="14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5" name="Google Shape;4211;p91"/>
              <p:cNvSpPr/>
              <p:nvPr/>
            </p:nvSpPr>
            <p:spPr>
              <a:xfrm>
                <a:off x="4078350" y="2592825"/>
                <a:ext cx="66575" cy="924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697" extrusionOk="0">
                    <a:moveTo>
                      <a:pt x="208" y="0"/>
                    </a:moveTo>
                    <a:lnTo>
                      <a:pt x="208" y="0"/>
                    </a:lnTo>
                    <a:cubicBezTo>
                      <a:pt x="1" y="1567"/>
                      <a:pt x="1006" y="3135"/>
                      <a:pt x="2514" y="3697"/>
                    </a:cubicBezTo>
                    <a:lnTo>
                      <a:pt x="2662" y="3253"/>
                    </a:lnTo>
                    <a:cubicBezTo>
                      <a:pt x="2485" y="1893"/>
                      <a:pt x="1509" y="621"/>
                      <a:pt x="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6" name="Google Shape;4212;p91"/>
              <p:cNvSpPr/>
              <p:nvPr/>
            </p:nvSpPr>
            <p:spPr>
              <a:xfrm>
                <a:off x="4133075" y="2598250"/>
                <a:ext cx="12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362" extrusionOk="0">
                    <a:moveTo>
                      <a:pt x="3076" y="0"/>
                    </a:moveTo>
                    <a:cubicBezTo>
                      <a:pt x="2576" y="0"/>
                      <a:pt x="2071" y="126"/>
                      <a:pt x="1656" y="375"/>
                    </a:cubicBezTo>
                    <a:cubicBezTo>
                      <a:pt x="695" y="935"/>
                      <a:pt x="192" y="1979"/>
                      <a:pt x="103" y="3025"/>
                    </a:cubicBezTo>
                    <a:lnTo>
                      <a:pt x="103" y="3025"/>
                    </a:lnTo>
                    <a:cubicBezTo>
                      <a:pt x="66" y="2994"/>
                      <a:pt x="31" y="2958"/>
                      <a:pt x="0" y="2918"/>
                    </a:cubicBezTo>
                    <a:lnTo>
                      <a:pt x="0" y="2918"/>
                    </a:lnTo>
                    <a:lnTo>
                      <a:pt x="89" y="3361"/>
                    </a:lnTo>
                    <a:cubicBezTo>
                      <a:pt x="89" y="3250"/>
                      <a:pt x="94" y="3137"/>
                      <a:pt x="103" y="3025"/>
                    </a:cubicBezTo>
                    <a:lnTo>
                      <a:pt x="103" y="3025"/>
                    </a:lnTo>
                    <a:cubicBezTo>
                      <a:pt x="258" y="3155"/>
                      <a:pt x="463" y="3211"/>
                      <a:pt x="679" y="3211"/>
                    </a:cubicBezTo>
                    <a:cubicBezTo>
                      <a:pt x="911" y="3211"/>
                      <a:pt x="1155" y="3146"/>
                      <a:pt x="1360" y="3036"/>
                    </a:cubicBezTo>
                    <a:cubicBezTo>
                      <a:pt x="1804" y="2799"/>
                      <a:pt x="2159" y="2445"/>
                      <a:pt x="2514" y="2119"/>
                    </a:cubicBezTo>
                    <a:cubicBezTo>
                      <a:pt x="3194" y="1469"/>
                      <a:pt x="4022" y="1055"/>
                      <a:pt x="4968" y="848"/>
                    </a:cubicBezTo>
                    <a:cubicBezTo>
                      <a:pt x="4561" y="281"/>
                      <a:pt x="3824" y="0"/>
                      <a:pt x="3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7" name="Google Shape;4213;p91"/>
              <p:cNvSpPr/>
              <p:nvPr/>
            </p:nvSpPr>
            <p:spPr>
              <a:xfrm>
                <a:off x="4022900" y="2663275"/>
                <a:ext cx="252875" cy="22802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9121" extrusionOk="0">
                    <a:moveTo>
                      <a:pt x="5135" y="0"/>
                    </a:moveTo>
                    <a:cubicBezTo>
                      <a:pt x="4982" y="0"/>
                      <a:pt x="4828" y="7"/>
                      <a:pt x="4673" y="21"/>
                    </a:cubicBezTo>
                    <a:cubicBezTo>
                      <a:pt x="2012" y="258"/>
                      <a:pt x="1" y="2476"/>
                      <a:pt x="237" y="4989"/>
                    </a:cubicBezTo>
                    <a:cubicBezTo>
                      <a:pt x="432" y="7356"/>
                      <a:pt x="2516" y="9120"/>
                      <a:pt x="4980" y="9120"/>
                    </a:cubicBezTo>
                    <a:cubicBezTo>
                      <a:pt x="5133" y="9120"/>
                      <a:pt x="5287" y="9114"/>
                      <a:pt x="5442" y="9100"/>
                    </a:cubicBezTo>
                    <a:cubicBezTo>
                      <a:pt x="8104" y="8863"/>
                      <a:pt x="10115" y="6645"/>
                      <a:pt x="9878" y="4132"/>
                    </a:cubicBezTo>
                    <a:cubicBezTo>
                      <a:pt x="9683" y="1764"/>
                      <a:pt x="7600" y="0"/>
                      <a:pt x="51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8" name="Google Shape;4214;p91"/>
              <p:cNvSpPr/>
              <p:nvPr/>
            </p:nvSpPr>
            <p:spPr>
              <a:xfrm>
                <a:off x="3889100" y="2740050"/>
                <a:ext cx="261000" cy="236250"/>
              </a:xfrm>
              <a:custGeom>
                <a:avLst/>
                <a:gdLst/>
                <a:ahLst/>
                <a:cxnLst/>
                <a:rect l="l" t="t" r="r" b="b"/>
                <a:pathLst>
                  <a:path w="10440" h="9450" extrusionOk="0">
                    <a:moveTo>
                      <a:pt x="5324" y="1"/>
                    </a:moveTo>
                    <a:cubicBezTo>
                      <a:pt x="5158" y="1"/>
                      <a:pt x="4990" y="9"/>
                      <a:pt x="4821" y="26"/>
                    </a:cubicBezTo>
                    <a:cubicBezTo>
                      <a:pt x="2041" y="292"/>
                      <a:pt x="0" y="2569"/>
                      <a:pt x="237" y="5171"/>
                    </a:cubicBezTo>
                    <a:cubicBezTo>
                      <a:pt x="432" y="7600"/>
                      <a:pt x="2631" y="9449"/>
                      <a:pt x="5166" y="9449"/>
                    </a:cubicBezTo>
                    <a:cubicBezTo>
                      <a:pt x="5316" y="9449"/>
                      <a:pt x="5467" y="9443"/>
                      <a:pt x="5619" y="9430"/>
                    </a:cubicBezTo>
                    <a:cubicBezTo>
                      <a:pt x="8399" y="9163"/>
                      <a:pt x="10439" y="6857"/>
                      <a:pt x="10203" y="4284"/>
                    </a:cubicBezTo>
                    <a:cubicBezTo>
                      <a:pt x="10009" y="1843"/>
                      <a:pt x="7838" y="1"/>
                      <a:pt x="5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9" name="Google Shape;4215;p91"/>
              <p:cNvSpPr/>
              <p:nvPr/>
            </p:nvSpPr>
            <p:spPr>
              <a:xfrm>
                <a:off x="4021450" y="2772325"/>
                <a:ext cx="94625" cy="132400"/>
              </a:xfrm>
              <a:custGeom>
                <a:avLst/>
                <a:gdLst/>
                <a:ahLst/>
                <a:cxnLst/>
                <a:rect l="l" t="t" r="r" b="b"/>
                <a:pathLst>
                  <a:path w="3785" h="5296" extrusionOk="0">
                    <a:moveTo>
                      <a:pt x="240" y="0"/>
                    </a:moveTo>
                    <a:cubicBezTo>
                      <a:pt x="1" y="0"/>
                      <a:pt x="17" y="363"/>
                      <a:pt x="266" y="391"/>
                    </a:cubicBezTo>
                    <a:cubicBezTo>
                      <a:pt x="1242" y="479"/>
                      <a:pt x="2247" y="1041"/>
                      <a:pt x="2809" y="1928"/>
                    </a:cubicBezTo>
                    <a:cubicBezTo>
                      <a:pt x="3341" y="2875"/>
                      <a:pt x="3282" y="4058"/>
                      <a:pt x="2691" y="4974"/>
                    </a:cubicBezTo>
                    <a:cubicBezTo>
                      <a:pt x="2586" y="5143"/>
                      <a:pt x="2750" y="5296"/>
                      <a:pt x="2896" y="5296"/>
                    </a:cubicBezTo>
                    <a:cubicBezTo>
                      <a:pt x="2955" y="5296"/>
                      <a:pt x="3012" y="5271"/>
                      <a:pt x="3046" y="5211"/>
                    </a:cubicBezTo>
                    <a:cubicBezTo>
                      <a:pt x="3726" y="4176"/>
                      <a:pt x="3785" y="2816"/>
                      <a:pt x="3164" y="1721"/>
                    </a:cubicBezTo>
                    <a:cubicBezTo>
                      <a:pt x="2573" y="745"/>
                      <a:pt x="1449" y="95"/>
                      <a:pt x="295" y="6"/>
                    </a:cubicBezTo>
                    <a:cubicBezTo>
                      <a:pt x="276" y="2"/>
                      <a:pt x="257" y="0"/>
                      <a:pt x="2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0" name="Google Shape;4216;p91"/>
              <p:cNvSpPr/>
              <p:nvPr/>
            </p:nvSpPr>
            <p:spPr>
              <a:xfrm>
                <a:off x="4178850" y="2750975"/>
                <a:ext cx="59950" cy="958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3833" extrusionOk="0">
                    <a:moveTo>
                      <a:pt x="1711" y="0"/>
                    </a:moveTo>
                    <a:cubicBezTo>
                      <a:pt x="1583" y="0"/>
                      <a:pt x="1445" y="107"/>
                      <a:pt x="1481" y="269"/>
                    </a:cubicBezTo>
                    <a:cubicBezTo>
                      <a:pt x="1895" y="1481"/>
                      <a:pt x="1274" y="2842"/>
                      <a:pt x="210" y="3463"/>
                    </a:cubicBezTo>
                    <a:cubicBezTo>
                      <a:pt x="1" y="3567"/>
                      <a:pt x="138" y="3833"/>
                      <a:pt x="335" y="3833"/>
                    </a:cubicBezTo>
                    <a:cubicBezTo>
                      <a:pt x="361" y="3833"/>
                      <a:pt x="389" y="3828"/>
                      <a:pt x="417" y="3817"/>
                    </a:cubicBezTo>
                    <a:cubicBezTo>
                      <a:pt x="1688" y="3108"/>
                      <a:pt x="2398" y="1511"/>
                      <a:pt x="1895" y="150"/>
                    </a:cubicBezTo>
                    <a:cubicBezTo>
                      <a:pt x="1872" y="46"/>
                      <a:pt x="1794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1" name="Google Shape;4217;p91"/>
              <p:cNvSpPr/>
              <p:nvPr/>
            </p:nvSpPr>
            <p:spPr>
              <a:xfrm>
                <a:off x="4164125" y="2695100"/>
                <a:ext cx="43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29" extrusionOk="0">
                    <a:moveTo>
                      <a:pt x="235" y="1"/>
                    </a:moveTo>
                    <a:cubicBezTo>
                      <a:pt x="160" y="1"/>
                      <a:pt x="82" y="75"/>
                      <a:pt x="59" y="168"/>
                    </a:cubicBezTo>
                    <a:cubicBezTo>
                      <a:pt x="0" y="256"/>
                      <a:pt x="89" y="375"/>
                      <a:pt x="207" y="404"/>
                    </a:cubicBezTo>
                    <a:cubicBezTo>
                      <a:pt x="266" y="463"/>
                      <a:pt x="355" y="463"/>
                      <a:pt x="385" y="493"/>
                    </a:cubicBezTo>
                    <a:lnTo>
                      <a:pt x="414" y="493"/>
                    </a:lnTo>
                    <a:cubicBezTo>
                      <a:pt x="473" y="493"/>
                      <a:pt x="503" y="522"/>
                      <a:pt x="503" y="522"/>
                    </a:cubicBezTo>
                    <a:cubicBezTo>
                      <a:pt x="592" y="611"/>
                      <a:pt x="710" y="641"/>
                      <a:pt x="828" y="700"/>
                    </a:cubicBezTo>
                    <a:cubicBezTo>
                      <a:pt x="828" y="700"/>
                      <a:pt x="858" y="700"/>
                      <a:pt x="858" y="759"/>
                    </a:cubicBezTo>
                    <a:lnTo>
                      <a:pt x="947" y="818"/>
                    </a:lnTo>
                    <a:cubicBezTo>
                      <a:pt x="976" y="877"/>
                      <a:pt x="1035" y="907"/>
                      <a:pt x="1094" y="966"/>
                    </a:cubicBezTo>
                    <a:cubicBezTo>
                      <a:pt x="1124" y="996"/>
                      <a:pt x="1154" y="1084"/>
                      <a:pt x="1242" y="1114"/>
                    </a:cubicBezTo>
                    <a:lnTo>
                      <a:pt x="1272" y="1143"/>
                    </a:lnTo>
                    <a:cubicBezTo>
                      <a:pt x="1301" y="1203"/>
                      <a:pt x="1301" y="1232"/>
                      <a:pt x="1331" y="1232"/>
                    </a:cubicBezTo>
                    <a:cubicBezTo>
                      <a:pt x="1393" y="1273"/>
                      <a:pt x="1469" y="1329"/>
                      <a:pt x="1539" y="1329"/>
                    </a:cubicBezTo>
                    <a:cubicBezTo>
                      <a:pt x="1570" y="1329"/>
                      <a:pt x="1600" y="1318"/>
                      <a:pt x="1627" y="1291"/>
                    </a:cubicBezTo>
                    <a:cubicBezTo>
                      <a:pt x="1715" y="1262"/>
                      <a:pt x="1745" y="1114"/>
                      <a:pt x="1715" y="1055"/>
                    </a:cubicBezTo>
                    <a:cubicBezTo>
                      <a:pt x="1390" y="522"/>
                      <a:pt x="858" y="197"/>
                      <a:pt x="296" y="20"/>
                    </a:cubicBezTo>
                    <a:cubicBezTo>
                      <a:pt x="276" y="7"/>
                      <a:pt x="256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2" name="Google Shape;4218;p91"/>
              <p:cNvSpPr/>
              <p:nvPr/>
            </p:nvSpPr>
            <p:spPr>
              <a:xfrm>
                <a:off x="3315400" y="2739650"/>
                <a:ext cx="635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31" extrusionOk="0">
                    <a:moveTo>
                      <a:pt x="856" y="1"/>
                    </a:moveTo>
                    <a:cubicBezTo>
                      <a:pt x="590" y="1"/>
                      <a:pt x="323" y="24"/>
                      <a:pt x="59" y="71"/>
                    </a:cubicBezTo>
                    <a:cubicBezTo>
                      <a:pt x="0" y="71"/>
                      <a:pt x="30" y="189"/>
                      <a:pt x="118" y="189"/>
                    </a:cubicBezTo>
                    <a:cubicBezTo>
                      <a:pt x="373" y="142"/>
                      <a:pt x="631" y="119"/>
                      <a:pt x="887" y="119"/>
                    </a:cubicBezTo>
                    <a:cubicBezTo>
                      <a:pt x="1436" y="119"/>
                      <a:pt x="1981" y="225"/>
                      <a:pt x="2484" y="426"/>
                    </a:cubicBezTo>
                    <a:cubicBezTo>
                      <a:pt x="2491" y="429"/>
                      <a:pt x="2496" y="431"/>
                      <a:pt x="2502" y="431"/>
                    </a:cubicBezTo>
                    <a:cubicBezTo>
                      <a:pt x="2543" y="431"/>
                      <a:pt x="2540" y="334"/>
                      <a:pt x="2514" y="308"/>
                    </a:cubicBezTo>
                    <a:cubicBezTo>
                      <a:pt x="1990" y="106"/>
                      <a:pt x="1425" y="1"/>
                      <a:pt x="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3" name="Google Shape;4219;p91"/>
              <p:cNvSpPr/>
              <p:nvPr/>
            </p:nvSpPr>
            <p:spPr>
              <a:xfrm>
                <a:off x="3345700" y="2732750"/>
                <a:ext cx="599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977" extrusionOk="0">
                    <a:moveTo>
                      <a:pt x="836" y="1"/>
                    </a:moveTo>
                    <a:cubicBezTo>
                      <a:pt x="526" y="1"/>
                      <a:pt x="233" y="106"/>
                      <a:pt x="1" y="318"/>
                    </a:cubicBezTo>
                    <a:cubicBezTo>
                      <a:pt x="326" y="584"/>
                      <a:pt x="740" y="791"/>
                      <a:pt x="1154" y="909"/>
                    </a:cubicBezTo>
                    <a:cubicBezTo>
                      <a:pt x="1319" y="953"/>
                      <a:pt x="1484" y="977"/>
                      <a:pt x="1645" y="977"/>
                    </a:cubicBezTo>
                    <a:cubicBezTo>
                      <a:pt x="1915" y="977"/>
                      <a:pt x="2173" y="910"/>
                      <a:pt x="2396" y="761"/>
                    </a:cubicBezTo>
                    <a:lnTo>
                      <a:pt x="2337" y="732"/>
                    </a:lnTo>
                    <a:cubicBezTo>
                      <a:pt x="2011" y="436"/>
                      <a:pt x="1627" y="170"/>
                      <a:pt x="1213" y="51"/>
                    </a:cubicBezTo>
                    <a:cubicBezTo>
                      <a:pt x="1086" y="18"/>
                      <a:pt x="960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4" name="Google Shape;4220;p91"/>
              <p:cNvSpPr/>
              <p:nvPr/>
            </p:nvSpPr>
            <p:spPr>
              <a:xfrm>
                <a:off x="3415200" y="2653150"/>
                <a:ext cx="27200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2741" extrusionOk="0">
                    <a:moveTo>
                      <a:pt x="994" y="1"/>
                    </a:moveTo>
                    <a:cubicBezTo>
                      <a:pt x="978" y="1"/>
                      <a:pt x="961" y="5"/>
                      <a:pt x="947" y="12"/>
                    </a:cubicBezTo>
                    <a:cubicBezTo>
                      <a:pt x="414" y="810"/>
                      <a:pt x="59" y="1727"/>
                      <a:pt x="0" y="2674"/>
                    </a:cubicBezTo>
                    <a:cubicBezTo>
                      <a:pt x="0" y="2718"/>
                      <a:pt x="30" y="2740"/>
                      <a:pt x="59" y="2740"/>
                    </a:cubicBezTo>
                    <a:cubicBezTo>
                      <a:pt x="89" y="2740"/>
                      <a:pt x="119" y="2718"/>
                      <a:pt x="119" y="2674"/>
                    </a:cubicBezTo>
                    <a:cubicBezTo>
                      <a:pt x="178" y="1757"/>
                      <a:pt x="503" y="870"/>
                      <a:pt x="1065" y="101"/>
                    </a:cubicBezTo>
                    <a:cubicBezTo>
                      <a:pt x="1087" y="34"/>
                      <a:pt x="1043" y="1"/>
                      <a:pt x="9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5" name="Google Shape;4221;p91"/>
              <p:cNvSpPr/>
              <p:nvPr/>
            </p:nvSpPr>
            <p:spPr>
              <a:xfrm>
                <a:off x="3399675" y="2685225"/>
                <a:ext cx="281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663" extrusionOk="0">
                    <a:moveTo>
                      <a:pt x="947" y="1"/>
                    </a:moveTo>
                    <a:cubicBezTo>
                      <a:pt x="473" y="267"/>
                      <a:pt x="178" y="740"/>
                      <a:pt x="59" y="1213"/>
                    </a:cubicBezTo>
                    <a:cubicBezTo>
                      <a:pt x="0" y="1716"/>
                      <a:pt x="59" y="2159"/>
                      <a:pt x="237" y="2544"/>
                    </a:cubicBezTo>
                    <a:lnTo>
                      <a:pt x="237" y="2662"/>
                    </a:lnTo>
                    <a:cubicBezTo>
                      <a:pt x="680" y="2337"/>
                      <a:pt x="947" y="1864"/>
                      <a:pt x="1035" y="1361"/>
                    </a:cubicBezTo>
                    <a:cubicBezTo>
                      <a:pt x="1124" y="888"/>
                      <a:pt x="1065" y="444"/>
                      <a:pt x="947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6" name="Google Shape;4222;p91"/>
              <p:cNvSpPr/>
              <p:nvPr/>
            </p:nvSpPr>
            <p:spPr>
              <a:xfrm>
                <a:off x="3289525" y="2701950"/>
                <a:ext cx="6357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13" extrusionOk="0">
                    <a:moveTo>
                      <a:pt x="856" y="1"/>
                    </a:moveTo>
                    <a:cubicBezTo>
                      <a:pt x="590" y="1"/>
                      <a:pt x="323" y="24"/>
                      <a:pt x="59" y="71"/>
                    </a:cubicBezTo>
                    <a:cubicBezTo>
                      <a:pt x="0" y="101"/>
                      <a:pt x="30" y="189"/>
                      <a:pt x="118" y="189"/>
                    </a:cubicBezTo>
                    <a:cubicBezTo>
                      <a:pt x="397" y="138"/>
                      <a:pt x="678" y="111"/>
                      <a:pt x="959" y="111"/>
                    </a:cubicBezTo>
                    <a:cubicBezTo>
                      <a:pt x="1483" y="111"/>
                      <a:pt x="2002" y="204"/>
                      <a:pt x="2484" y="396"/>
                    </a:cubicBezTo>
                    <a:cubicBezTo>
                      <a:pt x="2496" y="408"/>
                      <a:pt x="2505" y="413"/>
                      <a:pt x="2512" y="413"/>
                    </a:cubicBezTo>
                    <a:cubicBezTo>
                      <a:pt x="2542" y="413"/>
                      <a:pt x="2537" y="331"/>
                      <a:pt x="2514" y="308"/>
                    </a:cubicBezTo>
                    <a:cubicBezTo>
                      <a:pt x="1990" y="106"/>
                      <a:pt x="1425" y="1"/>
                      <a:pt x="8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7" name="Google Shape;4223;p91"/>
              <p:cNvSpPr/>
              <p:nvPr/>
            </p:nvSpPr>
            <p:spPr>
              <a:xfrm>
                <a:off x="3319825" y="2695050"/>
                <a:ext cx="59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956" extrusionOk="0">
                    <a:moveTo>
                      <a:pt x="836" y="1"/>
                    </a:moveTo>
                    <a:cubicBezTo>
                      <a:pt x="526" y="1"/>
                      <a:pt x="233" y="106"/>
                      <a:pt x="1" y="317"/>
                    </a:cubicBezTo>
                    <a:cubicBezTo>
                      <a:pt x="326" y="554"/>
                      <a:pt x="740" y="791"/>
                      <a:pt x="1154" y="909"/>
                    </a:cubicBezTo>
                    <a:cubicBezTo>
                      <a:pt x="1307" y="939"/>
                      <a:pt x="1460" y="956"/>
                      <a:pt x="1610" y="956"/>
                    </a:cubicBezTo>
                    <a:cubicBezTo>
                      <a:pt x="1893" y="956"/>
                      <a:pt x="2164" y="897"/>
                      <a:pt x="2396" y="761"/>
                    </a:cubicBezTo>
                    <a:lnTo>
                      <a:pt x="2337" y="702"/>
                    </a:lnTo>
                    <a:cubicBezTo>
                      <a:pt x="2011" y="406"/>
                      <a:pt x="1627" y="170"/>
                      <a:pt x="1213" y="51"/>
                    </a:cubicBezTo>
                    <a:cubicBezTo>
                      <a:pt x="1086" y="17"/>
                      <a:pt x="959" y="1"/>
                      <a:pt x="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8" name="Google Shape;4224;p91"/>
              <p:cNvSpPr/>
              <p:nvPr/>
            </p:nvSpPr>
            <p:spPr>
              <a:xfrm>
                <a:off x="3389325" y="2615875"/>
                <a:ext cx="27175" cy="68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753" extrusionOk="0">
                    <a:moveTo>
                      <a:pt x="1000" y="1"/>
                    </a:moveTo>
                    <a:cubicBezTo>
                      <a:pt x="982" y="1"/>
                      <a:pt x="963" y="8"/>
                      <a:pt x="947" y="24"/>
                    </a:cubicBezTo>
                    <a:cubicBezTo>
                      <a:pt x="414" y="823"/>
                      <a:pt x="59" y="1740"/>
                      <a:pt x="0" y="2686"/>
                    </a:cubicBezTo>
                    <a:cubicBezTo>
                      <a:pt x="0" y="2730"/>
                      <a:pt x="30" y="2752"/>
                      <a:pt x="59" y="2752"/>
                    </a:cubicBezTo>
                    <a:cubicBezTo>
                      <a:pt x="89" y="2752"/>
                      <a:pt x="119" y="2730"/>
                      <a:pt x="119" y="2686"/>
                    </a:cubicBezTo>
                    <a:cubicBezTo>
                      <a:pt x="178" y="1769"/>
                      <a:pt x="503" y="882"/>
                      <a:pt x="1065" y="113"/>
                    </a:cubicBezTo>
                    <a:cubicBezTo>
                      <a:pt x="1086" y="49"/>
                      <a:pt x="1046" y="1"/>
                      <a:pt x="10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9" name="Google Shape;4225;p91"/>
              <p:cNvSpPr/>
              <p:nvPr/>
            </p:nvSpPr>
            <p:spPr>
              <a:xfrm>
                <a:off x="3373800" y="2647525"/>
                <a:ext cx="2812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662" extrusionOk="0">
                    <a:moveTo>
                      <a:pt x="947" y="0"/>
                    </a:moveTo>
                    <a:cubicBezTo>
                      <a:pt x="473" y="237"/>
                      <a:pt x="178" y="740"/>
                      <a:pt x="59" y="1213"/>
                    </a:cubicBezTo>
                    <a:cubicBezTo>
                      <a:pt x="0" y="1686"/>
                      <a:pt x="59" y="2130"/>
                      <a:pt x="237" y="2544"/>
                    </a:cubicBezTo>
                    <a:lnTo>
                      <a:pt x="237" y="2662"/>
                    </a:lnTo>
                    <a:cubicBezTo>
                      <a:pt x="680" y="2337"/>
                      <a:pt x="947" y="1834"/>
                      <a:pt x="1035" y="1361"/>
                    </a:cubicBezTo>
                    <a:cubicBezTo>
                      <a:pt x="1124" y="888"/>
                      <a:pt x="1065" y="444"/>
                      <a:pt x="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0" name="Google Shape;4226;p91"/>
              <p:cNvSpPr/>
              <p:nvPr/>
            </p:nvSpPr>
            <p:spPr>
              <a:xfrm>
                <a:off x="3264375" y="2665000"/>
                <a:ext cx="6357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412" extrusionOk="0">
                    <a:moveTo>
                      <a:pt x="866" y="0"/>
                    </a:moveTo>
                    <a:cubicBezTo>
                      <a:pt x="604" y="0"/>
                      <a:pt x="344" y="23"/>
                      <a:pt x="89" y="70"/>
                    </a:cubicBezTo>
                    <a:cubicBezTo>
                      <a:pt x="1" y="70"/>
                      <a:pt x="30" y="189"/>
                      <a:pt x="119" y="189"/>
                    </a:cubicBezTo>
                    <a:cubicBezTo>
                      <a:pt x="397" y="137"/>
                      <a:pt x="679" y="111"/>
                      <a:pt x="959" y="111"/>
                    </a:cubicBezTo>
                    <a:cubicBezTo>
                      <a:pt x="1484" y="111"/>
                      <a:pt x="2003" y="203"/>
                      <a:pt x="2485" y="396"/>
                    </a:cubicBezTo>
                    <a:cubicBezTo>
                      <a:pt x="2496" y="407"/>
                      <a:pt x="2506" y="412"/>
                      <a:pt x="2513" y="412"/>
                    </a:cubicBezTo>
                    <a:cubicBezTo>
                      <a:pt x="2543" y="412"/>
                      <a:pt x="2538" y="331"/>
                      <a:pt x="2514" y="307"/>
                    </a:cubicBezTo>
                    <a:cubicBezTo>
                      <a:pt x="1991" y="105"/>
                      <a:pt x="1426" y="0"/>
                      <a:pt x="8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1" name="Google Shape;4227;p91"/>
              <p:cNvSpPr/>
              <p:nvPr/>
            </p:nvSpPr>
            <p:spPr>
              <a:xfrm>
                <a:off x="3294700" y="2658075"/>
                <a:ext cx="606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957" extrusionOk="0">
                    <a:moveTo>
                      <a:pt x="864" y="1"/>
                    </a:moveTo>
                    <a:cubicBezTo>
                      <a:pt x="552" y="1"/>
                      <a:pt x="254" y="107"/>
                      <a:pt x="0" y="318"/>
                    </a:cubicBezTo>
                    <a:cubicBezTo>
                      <a:pt x="355" y="554"/>
                      <a:pt x="739" y="791"/>
                      <a:pt x="1153" y="909"/>
                    </a:cubicBezTo>
                    <a:cubicBezTo>
                      <a:pt x="1307" y="940"/>
                      <a:pt x="1460" y="956"/>
                      <a:pt x="1610" y="956"/>
                    </a:cubicBezTo>
                    <a:cubicBezTo>
                      <a:pt x="1896" y="956"/>
                      <a:pt x="2173" y="897"/>
                      <a:pt x="2425" y="761"/>
                    </a:cubicBezTo>
                    <a:lnTo>
                      <a:pt x="2336" y="702"/>
                    </a:lnTo>
                    <a:cubicBezTo>
                      <a:pt x="2011" y="406"/>
                      <a:pt x="1627" y="170"/>
                      <a:pt x="1242" y="52"/>
                    </a:cubicBezTo>
                    <a:cubicBezTo>
                      <a:pt x="1115" y="18"/>
                      <a:pt x="989" y="1"/>
                      <a:pt x="8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2" name="Google Shape;4228;p91"/>
              <p:cNvSpPr/>
              <p:nvPr/>
            </p:nvSpPr>
            <p:spPr>
              <a:xfrm>
                <a:off x="3364175" y="2578500"/>
                <a:ext cx="26650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40" extrusionOk="0">
                    <a:moveTo>
                      <a:pt x="1003" y="0"/>
                    </a:moveTo>
                    <a:cubicBezTo>
                      <a:pt x="993" y="0"/>
                      <a:pt x="984" y="4"/>
                      <a:pt x="977" y="11"/>
                    </a:cubicBezTo>
                    <a:cubicBezTo>
                      <a:pt x="415" y="810"/>
                      <a:pt x="90" y="1726"/>
                      <a:pt x="1" y="2673"/>
                    </a:cubicBezTo>
                    <a:cubicBezTo>
                      <a:pt x="1" y="2717"/>
                      <a:pt x="30" y="2739"/>
                      <a:pt x="60" y="2739"/>
                    </a:cubicBezTo>
                    <a:cubicBezTo>
                      <a:pt x="90" y="2739"/>
                      <a:pt x="119" y="2717"/>
                      <a:pt x="119" y="2673"/>
                    </a:cubicBezTo>
                    <a:cubicBezTo>
                      <a:pt x="178" y="1756"/>
                      <a:pt x="533" y="869"/>
                      <a:pt x="1065" y="100"/>
                    </a:cubicBezTo>
                    <a:cubicBezTo>
                      <a:pt x="1065" y="33"/>
                      <a:pt x="1032" y="0"/>
                      <a:pt x="10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3" name="Google Shape;4229;p91"/>
              <p:cNvSpPr/>
              <p:nvPr/>
            </p:nvSpPr>
            <p:spPr>
              <a:xfrm>
                <a:off x="3348650" y="2610550"/>
                <a:ext cx="2887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2663" extrusionOk="0">
                    <a:moveTo>
                      <a:pt x="947" y="1"/>
                    </a:moveTo>
                    <a:cubicBezTo>
                      <a:pt x="474" y="237"/>
                      <a:pt x="178" y="740"/>
                      <a:pt x="60" y="1213"/>
                    </a:cubicBezTo>
                    <a:cubicBezTo>
                      <a:pt x="1" y="1686"/>
                      <a:pt x="60" y="2130"/>
                      <a:pt x="267" y="2544"/>
                    </a:cubicBezTo>
                    <a:lnTo>
                      <a:pt x="267" y="2662"/>
                    </a:lnTo>
                    <a:cubicBezTo>
                      <a:pt x="681" y="2337"/>
                      <a:pt x="947" y="1834"/>
                      <a:pt x="1036" y="1361"/>
                    </a:cubicBezTo>
                    <a:cubicBezTo>
                      <a:pt x="1154" y="888"/>
                      <a:pt x="1065" y="444"/>
                      <a:pt x="9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4" name="Google Shape;4230;p91"/>
              <p:cNvSpPr/>
              <p:nvPr/>
            </p:nvSpPr>
            <p:spPr>
              <a:xfrm>
                <a:off x="3251800" y="2627975"/>
                <a:ext cx="5545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375" extrusionOk="0">
                    <a:moveTo>
                      <a:pt x="775" y="0"/>
                    </a:moveTo>
                    <a:cubicBezTo>
                      <a:pt x="536" y="0"/>
                      <a:pt x="297" y="23"/>
                      <a:pt x="60" y="73"/>
                    </a:cubicBezTo>
                    <a:cubicBezTo>
                      <a:pt x="1" y="73"/>
                      <a:pt x="30" y="191"/>
                      <a:pt x="90" y="191"/>
                    </a:cubicBezTo>
                    <a:cubicBezTo>
                      <a:pt x="346" y="148"/>
                      <a:pt x="602" y="125"/>
                      <a:pt x="854" y="125"/>
                    </a:cubicBezTo>
                    <a:cubicBezTo>
                      <a:pt x="1300" y="125"/>
                      <a:pt x="1733" y="198"/>
                      <a:pt x="2130" y="368"/>
                    </a:cubicBezTo>
                    <a:cubicBezTo>
                      <a:pt x="2142" y="372"/>
                      <a:pt x="2153" y="374"/>
                      <a:pt x="2162" y="374"/>
                    </a:cubicBezTo>
                    <a:cubicBezTo>
                      <a:pt x="2218" y="374"/>
                      <a:pt x="2211" y="301"/>
                      <a:pt x="2160" y="250"/>
                    </a:cubicBezTo>
                    <a:cubicBezTo>
                      <a:pt x="1726" y="92"/>
                      <a:pt x="1253" y="0"/>
                      <a:pt x="7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5" name="Google Shape;4231;p91"/>
              <p:cNvSpPr/>
              <p:nvPr/>
            </p:nvSpPr>
            <p:spPr>
              <a:xfrm>
                <a:off x="3278425" y="2622475"/>
                <a:ext cx="517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814" extrusionOk="0">
                    <a:moveTo>
                      <a:pt x="729" y="1"/>
                    </a:moveTo>
                    <a:cubicBezTo>
                      <a:pt x="463" y="1"/>
                      <a:pt x="216" y="69"/>
                      <a:pt x="0" y="263"/>
                    </a:cubicBezTo>
                    <a:cubicBezTo>
                      <a:pt x="296" y="470"/>
                      <a:pt x="621" y="707"/>
                      <a:pt x="1006" y="766"/>
                    </a:cubicBezTo>
                    <a:cubicBezTo>
                      <a:pt x="1128" y="796"/>
                      <a:pt x="1254" y="813"/>
                      <a:pt x="1380" y="813"/>
                    </a:cubicBezTo>
                    <a:cubicBezTo>
                      <a:pt x="1619" y="813"/>
                      <a:pt x="1858" y="754"/>
                      <a:pt x="2071" y="618"/>
                    </a:cubicBezTo>
                    <a:lnTo>
                      <a:pt x="1982" y="618"/>
                    </a:lnTo>
                    <a:cubicBezTo>
                      <a:pt x="1686" y="352"/>
                      <a:pt x="1390" y="115"/>
                      <a:pt x="1035" y="27"/>
                    </a:cubicBezTo>
                    <a:cubicBezTo>
                      <a:pt x="931" y="10"/>
                      <a:pt x="829" y="1"/>
                      <a:pt x="7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6" name="Google Shape;4232;p91"/>
              <p:cNvSpPr/>
              <p:nvPr/>
            </p:nvSpPr>
            <p:spPr>
              <a:xfrm>
                <a:off x="3337575" y="2554175"/>
                <a:ext cx="234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2382" extrusionOk="0">
                    <a:moveTo>
                      <a:pt x="870" y="0"/>
                    </a:moveTo>
                    <a:cubicBezTo>
                      <a:pt x="850" y="0"/>
                      <a:pt x="826" y="11"/>
                      <a:pt x="799" y="38"/>
                    </a:cubicBezTo>
                    <a:cubicBezTo>
                      <a:pt x="326" y="688"/>
                      <a:pt x="30" y="1517"/>
                      <a:pt x="0" y="2315"/>
                    </a:cubicBezTo>
                    <a:cubicBezTo>
                      <a:pt x="0" y="2359"/>
                      <a:pt x="30" y="2382"/>
                      <a:pt x="59" y="2382"/>
                    </a:cubicBezTo>
                    <a:cubicBezTo>
                      <a:pt x="89" y="2382"/>
                      <a:pt x="119" y="2359"/>
                      <a:pt x="119" y="2315"/>
                    </a:cubicBezTo>
                    <a:cubicBezTo>
                      <a:pt x="178" y="1517"/>
                      <a:pt x="473" y="777"/>
                      <a:pt x="917" y="97"/>
                    </a:cubicBezTo>
                    <a:cubicBezTo>
                      <a:pt x="938" y="56"/>
                      <a:pt x="915" y="0"/>
                      <a:pt x="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7" name="Google Shape;4233;p91"/>
              <p:cNvSpPr/>
              <p:nvPr/>
            </p:nvSpPr>
            <p:spPr>
              <a:xfrm>
                <a:off x="3325750" y="2580975"/>
                <a:ext cx="229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278" extrusionOk="0">
                    <a:moveTo>
                      <a:pt x="799" y="1"/>
                    </a:moveTo>
                    <a:cubicBezTo>
                      <a:pt x="385" y="208"/>
                      <a:pt x="148" y="652"/>
                      <a:pt x="59" y="1036"/>
                    </a:cubicBezTo>
                    <a:cubicBezTo>
                      <a:pt x="0" y="1450"/>
                      <a:pt x="59" y="1834"/>
                      <a:pt x="207" y="2189"/>
                    </a:cubicBezTo>
                    <a:lnTo>
                      <a:pt x="178" y="2278"/>
                    </a:lnTo>
                    <a:cubicBezTo>
                      <a:pt x="532" y="1982"/>
                      <a:pt x="769" y="1598"/>
                      <a:pt x="828" y="1184"/>
                    </a:cubicBezTo>
                    <a:cubicBezTo>
                      <a:pt x="917" y="770"/>
                      <a:pt x="887" y="356"/>
                      <a:pt x="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8" name="Google Shape;4234;p91"/>
              <p:cNvSpPr/>
              <p:nvPr/>
            </p:nvSpPr>
            <p:spPr>
              <a:xfrm>
                <a:off x="3248850" y="2595175"/>
                <a:ext cx="451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325" extrusionOk="0">
                    <a:moveTo>
                      <a:pt x="634" y="0"/>
                    </a:moveTo>
                    <a:cubicBezTo>
                      <a:pt x="459" y="0"/>
                      <a:pt x="286" y="17"/>
                      <a:pt x="119" y="54"/>
                    </a:cubicBezTo>
                    <a:cubicBezTo>
                      <a:pt x="1" y="84"/>
                      <a:pt x="30" y="172"/>
                      <a:pt x="119" y="172"/>
                    </a:cubicBezTo>
                    <a:cubicBezTo>
                      <a:pt x="286" y="135"/>
                      <a:pt x="456" y="118"/>
                      <a:pt x="627" y="118"/>
                    </a:cubicBezTo>
                    <a:cubicBezTo>
                      <a:pt x="1001" y="118"/>
                      <a:pt x="1380" y="198"/>
                      <a:pt x="1745" y="320"/>
                    </a:cubicBezTo>
                    <a:cubicBezTo>
                      <a:pt x="1752" y="323"/>
                      <a:pt x="1758" y="325"/>
                      <a:pt x="1763" y="325"/>
                    </a:cubicBezTo>
                    <a:cubicBezTo>
                      <a:pt x="1804" y="325"/>
                      <a:pt x="1801" y="228"/>
                      <a:pt x="1775" y="202"/>
                    </a:cubicBezTo>
                    <a:cubicBezTo>
                      <a:pt x="1410" y="80"/>
                      <a:pt x="1017" y="0"/>
                      <a:pt x="6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9" name="Google Shape;4235;p91"/>
              <p:cNvSpPr/>
              <p:nvPr/>
            </p:nvSpPr>
            <p:spPr>
              <a:xfrm>
                <a:off x="3271025" y="2591200"/>
                <a:ext cx="407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656" extrusionOk="0">
                    <a:moveTo>
                      <a:pt x="589" y="1"/>
                    </a:moveTo>
                    <a:cubicBezTo>
                      <a:pt x="383" y="1"/>
                      <a:pt x="152" y="83"/>
                      <a:pt x="1" y="213"/>
                    </a:cubicBezTo>
                    <a:cubicBezTo>
                      <a:pt x="208" y="390"/>
                      <a:pt x="474" y="538"/>
                      <a:pt x="770" y="627"/>
                    </a:cubicBezTo>
                    <a:cubicBezTo>
                      <a:pt x="863" y="646"/>
                      <a:pt x="957" y="656"/>
                      <a:pt x="1050" y="656"/>
                    </a:cubicBezTo>
                    <a:cubicBezTo>
                      <a:pt x="1250" y="656"/>
                      <a:pt x="1445" y="610"/>
                      <a:pt x="1627" y="509"/>
                    </a:cubicBezTo>
                    <a:lnTo>
                      <a:pt x="1538" y="509"/>
                    </a:lnTo>
                    <a:cubicBezTo>
                      <a:pt x="1361" y="302"/>
                      <a:pt x="1095" y="95"/>
                      <a:pt x="799" y="36"/>
                    </a:cubicBezTo>
                    <a:cubicBezTo>
                      <a:pt x="736" y="12"/>
                      <a:pt x="664" y="1"/>
                      <a:pt x="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0" name="Google Shape;4236;p91"/>
              <p:cNvSpPr/>
              <p:nvPr/>
            </p:nvSpPr>
            <p:spPr>
              <a:xfrm>
                <a:off x="3316875" y="2536725"/>
                <a:ext cx="2050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897" extrusionOk="0">
                    <a:moveTo>
                      <a:pt x="726" y="1"/>
                    </a:moveTo>
                    <a:cubicBezTo>
                      <a:pt x="707" y="1"/>
                      <a:pt x="690" y="8"/>
                      <a:pt x="680" y="26"/>
                    </a:cubicBezTo>
                    <a:cubicBezTo>
                      <a:pt x="296" y="588"/>
                      <a:pt x="59" y="1209"/>
                      <a:pt x="0" y="1830"/>
                    </a:cubicBezTo>
                    <a:cubicBezTo>
                      <a:pt x="0" y="1874"/>
                      <a:pt x="30" y="1897"/>
                      <a:pt x="59" y="1897"/>
                    </a:cubicBezTo>
                    <a:cubicBezTo>
                      <a:pt x="89" y="1897"/>
                      <a:pt x="119" y="1874"/>
                      <a:pt x="119" y="1830"/>
                    </a:cubicBezTo>
                    <a:cubicBezTo>
                      <a:pt x="148" y="1209"/>
                      <a:pt x="414" y="588"/>
                      <a:pt x="799" y="56"/>
                    </a:cubicBezTo>
                    <a:cubicBezTo>
                      <a:pt x="819" y="35"/>
                      <a:pt x="769" y="1"/>
                      <a:pt x="7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1" name="Google Shape;4237;p91"/>
              <p:cNvSpPr/>
              <p:nvPr/>
            </p:nvSpPr>
            <p:spPr>
              <a:xfrm>
                <a:off x="3307250" y="2558075"/>
                <a:ext cx="192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834" extrusionOk="0">
                    <a:moveTo>
                      <a:pt x="651" y="0"/>
                    </a:moveTo>
                    <a:cubicBezTo>
                      <a:pt x="326" y="178"/>
                      <a:pt x="149" y="503"/>
                      <a:pt x="60" y="828"/>
                    </a:cubicBezTo>
                    <a:cubicBezTo>
                      <a:pt x="1" y="1183"/>
                      <a:pt x="60" y="1479"/>
                      <a:pt x="178" y="1775"/>
                    </a:cubicBezTo>
                    <a:lnTo>
                      <a:pt x="178" y="1834"/>
                    </a:lnTo>
                    <a:cubicBezTo>
                      <a:pt x="474" y="1627"/>
                      <a:pt x="651" y="1272"/>
                      <a:pt x="681" y="947"/>
                    </a:cubicBezTo>
                    <a:cubicBezTo>
                      <a:pt x="770" y="621"/>
                      <a:pt x="740" y="325"/>
                      <a:pt x="6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2" name="Google Shape;4238;p91"/>
              <p:cNvSpPr/>
              <p:nvPr/>
            </p:nvSpPr>
            <p:spPr>
              <a:xfrm>
                <a:off x="3240725" y="2562775"/>
                <a:ext cx="392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291" extrusionOk="0">
                    <a:moveTo>
                      <a:pt x="612" y="0"/>
                    </a:moveTo>
                    <a:cubicBezTo>
                      <a:pt x="434" y="0"/>
                      <a:pt x="250" y="17"/>
                      <a:pt x="59" y="49"/>
                    </a:cubicBezTo>
                    <a:cubicBezTo>
                      <a:pt x="0" y="108"/>
                      <a:pt x="30" y="167"/>
                      <a:pt x="89" y="167"/>
                    </a:cubicBezTo>
                    <a:cubicBezTo>
                      <a:pt x="248" y="148"/>
                      <a:pt x="404" y="138"/>
                      <a:pt x="558" y="138"/>
                    </a:cubicBezTo>
                    <a:cubicBezTo>
                      <a:pt x="888" y="138"/>
                      <a:pt x="1205" y="184"/>
                      <a:pt x="1508" y="285"/>
                    </a:cubicBezTo>
                    <a:cubicBezTo>
                      <a:pt x="1515" y="289"/>
                      <a:pt x="1521" y="290"/>
                      <a:pt x="1526" y="290"/>
                    </a:cubicBezTo>
                    <a:cubicBezTo>
                      <a:pt x="1567" y="290"/>
                      <a:pt x="1564" y="193"/>
                      <a:pt x="1538" y="167"/>
                    </a:cubicBezTo>
                    <a:cubicBezTo>
                      <a:pt x="1235" y="53"/>
                      <a:pt x="931" y="0"/>
                      <a:pt x="6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3" name="Google Shape;4239;p91"/>
              <p:cNvSpPr/>
              <p:nvPr/>
            </p:nvSpPr>
            <p:spPr>
              <a:xfrm>
                <a:off x="3259950" y="2560575"/>
                <a:ext cx="362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537" extrusionOk="0">
                    <a:moveTo>
                      <a:pt x="459" y="1"/>
                    </a:moveTo>
                    <a:cubicBezTo>
                      <a:pt x="283" y="1"/>
                      <a:pt x="116" y="60"/>
                      <a:pt x="0" y="196"/>
                    </a:cubicBezTo>
                    <a:cubicBezTo>
                      <a:pt x="207" y="344"/>
                      <a:pt x="444" y="432"/>
                      <a:pt x="710" y="521"/>
                    </a:cubicBezTo>
                    <a:cubicBezTo>
                      <a:pt x="783" y="530"/>
                      <a:pt x="859" y="537"/>
                      <a:pt x="936" y="537"/>
                    </a:cubicBezTo>
                    <a:cubicBezTo>
                      <a:pt x="1108" y="537"/>
                      <a:pt x="1286" y="505"/>
                      <a:pt x="1449" y="403"/>
                    </a:cubicBezTo>
                    <a:lnTo>
                      <a:pt x="1449" y="403"/>
                    </a:lnTo>
                    <a:lnTo>
                      <a:pt x="1390" y="432"/>
                    </a:lnTo>
                    <a:cubicBezTo>
                      <a:pt x="1213" y="255"/>
                      <a:pt x="1006" y="107"/>
                      <a:pt x="739" y="48"/>
                    </a:cubicBezTo>
                    <a:cubicBezTo>
                      <a:pt x="648" y="17"/>
                      <a:pt x="552" y="1"/>
                      <a:pt x="4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4" name="Google Shape;4240;p91"/>
              <p:cNvSpPr/>
              <p:nvPr/>
            </p:nvSpPr>
            <p:spPr>
              <a:xfrm>
                <a:off x="3300600" y="2511625"/>
                <a:ext cx="1735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689" extrusionOk="0">
                    <a:moveTo>
                      <a:pt x="628" y="0"/>
                    </a:moveTo>
                    <a:cubicBezTo>
                      <a:pt x="614" y="0"/>
                      <a:pt x="601" y="7"/>
                      <a:pt x="592" y="25"/>
                    </a:cubicBezTo>
                    <a:cubicBezTo>
                      <a:pt x="267" y="527"/>
                      <a:pt x="30" y="1060"/>
                      <a:pt x="1" y="1622"/>
                    </a:cubicBezTo>
                    <a:cubicBezTo>
                      <a:pt x="1" y="1666"/>
                      <a:pt x="30" y="1688"/>
                      <a:pt x="60" y="1688"/>
                    </a:cubicBezTo>
                    <a:cubicBezTo>
                      <a:pt x="89" y="1688"/>
                      <a:pt x="119" y="1666"/>
                      <a:pt x="119" y="1622"/>
                    </a:cubicBezTo>
                    <a:cubicBezTo>
                      <a:pt x="148" y="1060"/>
                      <a:pt x="355" y="557"/>
                      <a:pt x="651" y="84"/>
                    </a:cubicBezTo>
                    <a:cubicBezTo>
                      <a:pt x="693" y="42"/>
                      <a:pt x="661" y="0"/>
                      <a:pt x="6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5" name="Google Shape;4241;p91"/>
              <p:cNvSpPr/>
              <p:nvPr/>
            </p:nvSpPr>
            <p:spPr>
              <a:xfrm>
                <a:off x="3293200" y="2530725"/>
                <a:ext cx="1630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97" extrusionOk="0">
                    <a:moveTo>
                      <a:pt x="563" y="0"/>
                    </a:moveTo>
                    <a:cubicBezTo>
                      <a:pt x="267" y="148"/>
                      <a:pt x="60" y="444"/>
                      <a:pt x="30" y="739"/>
                    </a:cubicBezTo>
                    <a:cubicBezTo>
                      <a:pt x="1" y="1035"/>
                      <a:pt x="30" y="1301"/>
                      <a:pt x="149" y="1567"/>
                    </a:cubicBezTo>
                    <a:lnTo>
                      <a:pt x="119" y="1597"/>
                    </a:lnTo>
                    <a:cubicBezTo>
                      <a:pt x="356" y="1419"/>
                      <a:pt x="504" y="1124"/>
                      <a:pt x="592" y="828"/>
                    </a:cubicBezTo>
                    <a:cubicBezTo>
                      <a:pt x="651" y="532"/>
                      <a:pt x="622" y="266"/>
                      <a:pt x="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6" name="Google Shape;4242;p91"/>
              <p:cNvSpPr/>
              <p:nvPr/>
            </p:nvSpPr>
            <p:spPr>
              <a:xfrm>
                <a:off x="3342000" y="2775525"/>
                <a:ext cx="628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327" extrusionOk="0">
                    <a:moveTo>
                      <a:pt x="1243" y="0"/>
                    </a:moveTo>
                    <a:cubicBezTo>
                      <a:pt x="841" y="0"/>
                      <a:pt x="432" y="59"/>
                      <a:pt x="30" y="174"/>
                    </a:cubicBezTo>
                    <a:cubicBezTo>
                      <a:pt x="1" y="203"/>
                      <a:pt x="1" y="263"/>
                      <a:pt x="89" y="263"/>
                    </a:cubicBezTo>
                    <a:cubicBezTo>
                      <a:pt x="436" y="169"/>
                      <a:pt x="788" y="124"/>
                      <a:pt x="1143" y="124"/>
                    </a:cubicBezTo>
                    <a:cubicBezTo>
                      <a:pt x="1577" y="124"/>
                      <a:pt x="2016" y="192"/>
                      <a:pt x="2455" y="322"/>
                    </a:cubicBezTo>
                    <a:cubicBezTo>
                      <a:pt x="2462" y="325"/>
                      <a:pt x="2467" y="326"/>
                      <a:pt x="2473" y="326"/>
                    </a:cubicBezTo>
                    <a:cubicBezTo>
                      <a:pt x="2514" y="326"/>
                      <a:pt x="2511" y="230"/>
                      <a:pt x="2485" y="203"/>
                    </a:cubicBezTo>
                    <a:cubicBezTo>
                      <a:pt x="2089" y="66"/>
                      <a:pt x="1670" y="0"/>
                      <a:pt x="1243" y="0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7" name="Google Shape;4243;p91"/>
              <p:cNvSpPr/>
              <p:nvPr/>
            </p:nvSpPr>
            <p:spPr>
              <a:xfrm>
                <a:off x="3372325" y="2766925"/>
                <a:ext cx="606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925" extrusionOk="0">
                    <a:moveTo>
                      <a:pt x="982" y="0"/>
                    </a:moveTo>
                    <a:cubicBezTo>
                      <a:pt x="637" y="0"/>
                      <a:pt x="247" y="124"/>
                      <a:pt x="0" y="370"/>
                    </a:cubicBezTo>
                    <a:cubicBezTo>
                      <a:pt x="385" y="607"/>
                      <a:pt x="799" y="814"/>
                      <a:pt x="1183" y="873"/>
                    </a:cubicBezTo>
                    <a:cubicBezTo>
                      <a:pt x="1304" y="907"/>
                      <a:pt x="1427" y="924"/>
                      <a:pt x="1551" y="924"/>
                    </a:cubicBezTo>
                    <a:cubicBezTo>
                      <a:pt x="1851" y="924"/>
                      <a:pt x="2153" y="825"/>
                      <a:pt x="2425" y="636"/>
                    </a:cubicBezTo>
                    <a:lnTo>
                      <a:pt x="2336" y="607"/>
                    </a:lnTo>
                    <a:cubicBezTo>
                      <a:pt x="2011" y="311"/>
                      <a:pt x="1597" y="104"/>
                      <a:pt x="1183" y="15"/>
                    </a:cubicBezTo>
                    <a:cubicBezTo>
                      <a:pt x="1119" y="5"/>
                      <a:pt x="1052" y="0"/>
                      <a:pt x="982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8" name="Google Shape;4244;p91"/>
              <p:cNvSpPr/>
              <p:nvPr/>
            </p:nvSpPr>
            <p:spPr>
              <a:xfrm>
                <a:off x="3438850" y="2683350"/>
                <a:ext cx="2360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804" extrusionOk="0">
                    <a:moveTo>
                      <a:pt x="883" y="1"/>
                    </a:moveTo>
                    <a:cubicBezTo>
                      <a:pt x="862" y="1"/>
                      <a:pt x="840" y="13"/>
                      <a:pt x="829" y="46"/>
                    </a:cubicBezTo>
                    <a:cubicBezTo>
                      <a:pt x="356" y="845"/>
                      <a:pt x="60" y="1761"/>
                      <a:pt x="1" y="2737"/>
                    </a:cubicBezTo>
                    <a:cubicBezTo>
                      <a:pt x="1" y="2782"/>
                      <a:pt x="30" y="2804"/>
                      <a:pt x="60" y="2804"/>
                    </a:cubicBezTo>
                    <a:cubicBezTo>
                      <a:pt x="89" y="2804"/>
                      <a:pt x="119" y="2782"/>
                      <a:pt x="119" y="2737"/>
                    </a:cubicBezTo>
                    <a:cubicBezTo>
                      <a:pt x="119" y="1820"/>
                      <a:pt x="415" y="904"/>
                      <a:pt x="888" y="76"/>
                    </a:cubicBezTo>
                    <a:cubicBezTo>
                      <a:pt x="944" y="38"/>
                      <a:pt x="917" y="1"/>
                      <a:pt x="883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9" name="Google Shape;4245;p91"/>
              <p:cNvSpPr/>
              <p:nvPr/>
            </p:nvSpPr>
            <p:spPr>
              <a:xfrm>
                <a:off x="3424075" y="2715550"/>
                <a:ext cx="281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2692" extrusionOk="0">
                    <a:moveTo>
                      <a:pt x="887" y="0"/>
                    </a:moveTo>
                    <a:cubicBezTo>
                      <a:pt x="444" y="296"/>
                      <a:pt x="148" y="828"/>
                      <a:pt x="89" y="1301"/>
                    </a:cubicBezTo>
                    <a:cubicBezTo>
                      <a:pt x="0" y="1774"/>
                      <a:pt x="148" y="2218"/>
                      <a:pt x="355" y="2632"/>
                    </a:cubicBezTo>
                    <a:lnTo>
                      <a:pt x="355" y="2691"/>
                    </a:lnTo>
                    <a:cubicBezTo>
                      <a:pt x="740" y="2336"/>
                      <a:pt x="976" y="1863"/>
                      <a:pt x="1035" y="1360"/>
                    </a:cubicBezTo>
                    <a:cubicBezTo>
                      <a:pt x="1124" y="887"/>
                      <a:pt x="1006" y="444"/>
                      <a:pt x="887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0" name="Google Shape;4246;p91"/>
              <p:cNvSpPr/>
              <p:nvPr/>
            </p:nvSpPr>
            <p:spPr>
              <a:xfrm>
                <a:off x="3379375" y="2809625"/>
                <a:ext cx="572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354" extrusionOk="0">
                    <a:moveTo>
                      <a:pt x="1415" y="1"/>
                    </a:moveTo>
                    <a:cubicBezTo>
                      <a:pt x="962" y="1"/>
                      <a:pt x="515" y="80"/>
                      <a:pt x="103" y="229"/>
                    </a:cubicBezTo>
                    <a:cubicBezTo>
                      <a:pt x="0" y="280"/>
                      <a:pt x="9" y="354"/>
                      <a:pt x="70" y="354"/>
                    </a:cubicBezTo>
                    <a:cubicBezTo>
                      <a:pt x="79" y="354"/>
                      <a:pt x="90" y="352"/>
                      <a:pt x="103" y="348"/>
                    </a:cubicBezTo>
                    <a:cubicBezTo>
                      <a:pt x="515" y="198"/>
                      <a:pt x="950" y="119"/>
                      <a:pt x="1395" y="119"/>
                    </a:cubicBezTo>
                    <a:cubicBezTo>
                      <a:pt x="1652" y="119"/>
                      <a:pt x="1912" y="146"/>
                      <a:pt x="2173" y="200"/>
                    </a:cubicBezTo>
                    <a:cubicBezTo>
                      <a:pt x="2232" y="200"/>
                      <a:pt x="2291" y="141"/>
                      <a:pt x="2202" y="82"/>
                    </a:cubicBezTo>
                    <a:cubicBezTo>
                      <a:pt x="1942" y="27"/>
                      <a:pt x="1678" y="1"/>
                      <a:pt x="1415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1" name="Google Shape;4247;p91"/>
              <p:cNvSpPr/>
              <p:nvPr/>
            </p:nvSpPr>
            <p:spPr>
              <a:xfrm>
                <a:off x="3404850" y="2802050"/>
                <a:ext cx="525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745" extrusionOk="0">
                    <a:moveTo>
                      <a:pt x="1006" y="0"/>
                    </a:moveTo>
                    <a:cubicBezTo>
                      <a:pt x="621" y="0"/>
                      <a:pt x="266" y="89"/>
                      <a:pt x="0" y="385"/>
                    </a:cubicBezTo>
                    <a:cubicBezTo>
                      <a:pt x="326" y="532"/>
                      <a:pt x="710" y="680"/>
                      <a:pt x="1065" y="739"/>
                    </a:cubicBezTo>
                    <a:cubicBezTo>
                      <a:pt x="1112" y="743"/>
                      <a:pt x="1159" y="745"/>
                      <a:pt x="1206" y="745"/>
                    </a:cubicBezTo>
                    <a:cubicBezTo>
                      <a:pt x="1536" y="745"/>
                      <a:pt x="1841" y="651"/>
                      <a:pt x="2100" y="444"/>
                    </a:cubicBezTo>
                    <a:lnTo>
                      <a:pt x="2041" y="444"/>
                    </a:lnTo>
                    <a:cubicBezTo>
                      <a:pt x="1716" y="207"/>
                      <a:pt x="1361" y="30"/>
                      <a:pt x="1006" y="0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2" name="Google Shape;4248;p91"/>
              <p:cNvSpPr/>
              <p:nvPr/>
            </p:nvSpPr>
            <p:spPr>
              <a:xfrm>
                <a:off x="3460300" y="2723450"/>
                <a:ext cx="165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2479" extrusionOk="0">
                    <a:moveTo>
                      <a:pt x="601" y="1"/>
                    </a:moveTo>
                    <a:cubicBezTo>
                      <a:pt x="587" y="1"/>
                      <a:pt x="572" y="11"/>
                      <a:pt x="562" y="39"/>
                    </a:cubicBezTo>
                    <a:cubicBezTo>
                      <a:pt x="178" y="778"/>
                      <a:pt x="0" y="1606"/>
                      <a:pt x="30" y="2434"/>
                    </a:cubicBezTo>
                    <a:cubicBezTo>
                      <a:pt x="30" y="2464"/>
                      <a:pt x="59" y="2479"/>
                      <a:pt x="89" y="2479"/>
                    </a:cubicBezTo>
                    <a:cubicBezTo>
                      <a:pt x="119" y="2479"/>
                      <a:pt x="148" y="2464"/>
                      <a:pt x="148" y="2434"/>
                    </a:cubicBezTo>
                    <a:cubicBezTo>
                      <a:pt x="89" y="1606"/>
                      <a:pt x="296" y="808"/>
                      <a:pt x="621" y="69"/>
                    </a:cubicBezTo>
                    <a:cubicBezTo>
                      <a:pt x="662" y="48"/>
                      <a:pt x="633" y="1"/>
                      <a:pt x="601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3" name="Google Shape;4249;p91"/>
              <p:cNvSpPr/>
              <p:nvPr/>
            </p:nvSpPr>
            <p:spPr>
              <a:xfrm>
                <a:off x="3449200" y="2752500"/>
                <a:ext cx="2220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426" extrusionOk="0">
                    <a:moveTo>
                      <a:pt x="622" y="1"/>
                    </a:moveTo>
                    <a:cubicBezTo>
                      <a:pt x="267" y="296"/>
                      <a:pt x="30" y="740"/>
                      <a:pt x="30" y="1184"/>
                    </a:cubicBezTo>
                    <a:cubicBezTo>
                      <a:pt x="1" y="1598"/>
                      <a:pt x="149" y="2012"/>
                      <a:pt x="385" y="2337"/>
                    </a:cubicBezTo>
                    <a:lnTo>
                      <a:pt x="326" y="2426"/>
                    </a:lnTo>
                    <a:cubicBezTo>
                      <a:pt x="681" y="2071"/>
                      <a:pt x="829" y="1598"/>
                      <a:pt x="858" y="1184"/>
                    </a:cubicBezTo>
                    <a:cubicBezTo>
                      <a:pt x="888" y="799"/>
                      <a:pt x="770" y="385"/>
                      <a:pt x="622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4" name="Google Shape;4250;p91"/>
              <p:cNvSpPr/>
              <p:nvPr/>
            </p:nvSpPr>
            <p:spPr>
              <a:xfrm>
                <a:off x="3409525" y="2836250"/>
                <a:ext cx="530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412" extrusionOk="0">
                    <a:moveTo>
                      <a:pt x="1456" y="0"/>
                    </a:moveTo>
                    <a:cubicBezTo>
                      <a:pt x="989" y="0"/>
                      <a:pt x="519" y="100"/>
                      <a:pt x="79" y="288"/>
                    </a:cubicBezTo>
                    <a:cubicBezTo>
                      <a:pt x="0" y="314"/>
                      <a:pt x="39" y="411"/>
                      <a:pt x="69" y="411"/>
                    </a:cubicBezTo>
                    <a:cubicBezTo>
                      <a:pt x="73" y="411"/>
                      <a:pt x="76" y="410"/>
                      <a:pt x="79" y="406"/>
                    </a:cubicBezTo>
                    <a:cubicBezTo>
                      <a:pt x="498" y="218"/>
                      <a:pt x="947" y="118"/>
                      <a:pt x="1415" y="118"/>
                    </a:cubicBezTo>
                    <a:cubicBezTo>
                      <a:pt x="1607" y="118"/>
                      <a:pt x="1803" y="135"/>
                      <a:pt x="2002" y="170"/>
                    </a:cubicBezTo>
                    <a:cubicBezTo>
                      <a:pt x="2061" y="170"/>
                      <a:pt x="2120" y="81"/>
                      <a:pt x="2031" y="52"/>
                    </a:cubicBezTo>
                    <a:cubicBezTo>
                      <a:pt x="1841" y="17"/>
                      <a:pt x="1649" y="0"/>
                      <a:pt x="1456" y="0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5" name="Google Shape;4251;p91"/>
              <p:cNvSpPr/>
              <p:nvPr/>
            </p:nvSpPr>
            <p:spPr>
              <a:xfrm>
                <a:off x="3433675" y="2828650"/>
                <a:ext cx="48825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711" extrusionOk="0">
                    <a:moveTo>
                      <a:pt x="917" y="1"/>
                    </a:moveTo>
                    <a:cubicBezTo>
                      <a:pt x="592" y="1"/>
                      <a:pt x="208" y="89"/>
                      <a:pt x="1" y="385"/>
                    </a:cubicBezTo>
                    <a:cubicBezTo>
                      <a:pt x="326" y="563"/>
                      <a:pt x="651" y="710"/>
                      <a:pt x="1006" y="710"/>
                    </a:cubicBezTo>
                    <a:cubicBezTo>
                      <a:pt x="1331" y="710"/>
                      <a:pt x="1686" y="622"/>
                      <a:pt x="1952" y="356"/>
                    </a:cubicBezTo>
                    <a:lnTo>
                      <a:pt x="1893" y="356"/>
                    </a:lnTo>
                    <a:cubicBezTo>
                      <a:pt x="1598" y="178"/>
                      <a:pt x="1243" y="1"/>
                      <a:pt x="917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6" name="Google Shape;4252;p91"/>
              <p:cNvSpPr/>
              <p:nvPr/>
            </p:nvSpPr>
            <p:spPr>
              <a:xfrm>
                <a:off x="3483225" y="2754650"/>
                <a:ext cx="14525" cy="5870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2348" extrusionOk="0">
                    <a:moveTo>
                      <a:pt x="543" y="1"/>
                    </a:moveTo>
                    <a:cubicBezTo>
                      <a:pt x="530" y="1"/>
                      <a:pt x="514" y="10"/>
                      <a:pt x="503" y="33"/>
                    </a:cubicBezTo>
                    <a:cubicBezTo>
                      <a:pt x="148" y="743"/>
                      <a:pt x="0" y="1512"/>
                      <a:pt x="89" y="2281"/>
                    </a:cubicBezTo>
                    <a:cubicBezTo>
                      <a:pt x="89" y="2325"/>
                      <a:pt x="118" y="2347"/>
                      <a:pt x="148" y="2347"/>
                    </a:cubicBezTo>
                    <a:cubicBezTo>
                      <a:pt x="177" y="2347"/>
                      <a:pt x="207" y="2325"/>
                      <a:pt x="207" y="2281"/>
                    </a:cubicBezTo>
                    <a:cubicBezTo>
                      <a:pt x="118" y="1512"/>
                      <a:pt x="266" y="772"/>
                      <a:pt x="562" y="63"/>
                    </a:cubicBezTo>
                    <a:cubicBezTo>
                      <a:pt x="580" y="26"/>
                      <a:pt x="565" y="1"/>
                      <a:pt x="543" y="1"/>
                    </a:cubicBezTo>
                    <a:close/>
                  </a:path>
                </a:pathLst>
              </a:custGeom>
              <a:solidFill>
                <a:srgbClr val="CC74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7" name="Google Shape;4253;p91"/>
              <p:cNvSpPr/>
              <p:nvPr/>
            </p:nvSpPr>
            <p:spPr>
              <a:xfrm>
                <a:off x="3474350" y="2782075"/>
                <a:ext cx="1925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2219" extrusionOk="0">
                    <a:moveTo>
                      <a:pt x="503" y="1"/>
                    </a:moveTo>
                    <a:cubicBezTo>
                      <a:pt x="178" y="296"/>
                      <a:pt x="0" y="740"/>
                      <a:pt x="0" y="1124"/>
                    </a:cubicBezTo>
                    <a:cubicBezTo>
                      <a:pt x="0" y="1538"/>
                      <a:pt x="148" y="1864"/>
                      <a:pt x="325" y="2159"/>
                    </a:cubicBezTo>
                    <a:lnTo>
                      <a:pt x="325" y="2219"/>
                    </a:lnTo>
                    <a:cubicBezTo>
                      <a:pt x="621" y="1893"/>
                      <a:pt x="769" y="1479"/>
                      <a:pt x="769" y="1095"/>
                    </a:cubicBezTo>
                    <a:cubicBezTo>
                      <a:pt x="769" y="681"/>
                      <a:pt x="651" y="355"/>
                      <a:pt x="503" y="1"/>
                    </a:cubicBezTo>
                    <a:close/>
                  </a:path>
                </a:pathLst>
              </a:custGeom>
              <a:solidFill>
                <a:srgbClr val="FAB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8" name="Google Shape;4254;p91"/>
              <p:cNvSpPr/>
              <p:nvPr/>
            </p:nvSpPr>
            <p:spPr>
              <a:xfrm>
                <a:off x="3273200" y="2532725"/>
                <a:ext cx="396850" cy="425400"/>
              </a:xfrm>
              <a:custGeom>
                <a:avLst/>
                <a:gdLst/>
                <a:ahLst/>
                <a:cxnLst/>
                <a:rect l="l" t="t" r="r" b="b"/>
                <a:pathLst>
                  <a:path w="15874" h="17016" extrusionOk="0">
                    <a:moveTo>
                      <a:pt x="175" y="1"/>
                    </a:moveTo>
                    <a:cubicBezTo>
                      <a:pt x="92" y="1"/>
                      <a:pt x="1" y="95"/>
                      <a:pt x="62" y="216"/>
                    </a:cubicBezTo>
                    <a:cubicBezTo>
                      <a:pt x="1244" y="2936"/>
                      <a:pt x="2753" y="5480"/>
                      <a:pt x="4468" y="7845"/>
                    </a:cubicBezTo>
                    <a:cubicBezTo>
                      <a:pt x="6331" y="10477"/>
                      <a:pt x="8519" y="12991"/>
                      <a:pt x="11181" y="14854"/>
                    </a:cubicBezTo>
                    <a:cubicBezTo>
                      <a:pt x="12512" y="15830"/>
                      <a:pt x="14020" y="16599"/>
                      <a:pt x="15617" y="17013"/>
                    </a:cubicBezTo>
                    <a:cubicBezTo>
                      <a:pt x="15626" y="17014"/>
                      <a:pt x="15635" y="17015"/>
                      <a:pt x="15644" y="17015"/>
                    </a:cubicBezTo>
                    <a:cubicBezTo>
                      <a:pt x="15803" y="17015"/>
                      <a:pt x="15874" y="16775"/>
                      <a:pt x="15705" y="16747"/>
                    </a:cubicBezTo>
                    <a:cubicBezTo>
                      <a:pt x="12748" y="15978"/>
                      <a:pt x="10234" y="13967"/>
                      <a:pt x="8105" y="11838"/>
                    </a:cubicBezTo>
                    <a:cubicBezTo>
                      <a:pt x="5858" y="9501"/>
                      <a:pt x="3965" y="6870"/>
                      <a:pt x="2339" y="4119"/>
                    </a:cubicBezTo>
                    <a:cubicBezTo>
                      <a:pt x="1570" y="2818"/>
                      <a:pt x="860" y="1458"/>
                      <a:pt x="269" y="68"/>
                    </a:cubicBezTo>
                    <a:cubicBezTo>
                      <a:pt x="250" y="21"/>
                      <a:pt x="213" y="1"/>
                      <a:pt x="1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9" name="Google Shape;4255;p91"/>
              <p:cNvSpPr/>
              <p:nvPr/>
            </p:nvSpPr>
            <p:spPr>
              <a:xfrm>
                <a:off x="4014775" y="2343675"/>
                <a:ext cx="118325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6447" extrusionOk="0">
                    <a:moveTo>
                      <a:pt x="2958" y="0"/>
                    </a:moveTo>
                    <a:lnTo>
                      <a:pt x="2958" y="0"/>
                    </a:lnTo>
                    <a:cubicBezTo>
                      <a:pt x="829" y="1035"/>
                      <a:pt x="1" y="4052"/>
                      <a:pt x="1302" y="6003"/>
                    </a:cubicBezTo>
                    <a:lnTo>
                      <a:pt x="1657" y="6447"/>
                    </a:lnTo>
                    <a:cubicBezTo>
                      <a:pt x="4022" y="5412"/>
                      <a:pt x="4732" y="1834"/>
                      <a:pt x="29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0" name="Google Shape;4256;p91"/>
              <p:cNvSpPr/>
              <p:nvPr/>
            </p:nvSpPr>
            <p:spPr>
              <a:xfrm>
                <a:off x="4055450" y="2481700"/>
                <a:ext cx="12052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821" h="3494" extrusionOk="0">
                    <a:moveTo>
                      <a:pt x="3491" y="1"/>
                    </a:moveTo>
                    <a:cubicBezTo>
                      <a:pt x="2000" y="1"/>
                      <a:pt x="473" y="1016"/>
                      <a:pt x="89" y="2464"/>
                    </a:cubicBezTo>
                    <a:cubicBezTo>
                      <a:pt x="30" y="2641"/>
                      <a:pt x="0" y="2819"/>
                      <a:pt x="89" y="2966"/>
                    </a:cubicBezTo>
                    <a:cubicBezTo>
                      <a:pt x="148" y="3114"/>
                      <a:pt x="296" y="3203"/>
                      <a:pt x="444" y="3262"/>
                    </a:cubicBezTo>
                    <a:cubicBezTo>
                      <a:pt x="800" y="3420"/>
                      <a:pt x="1182" y="3493"/>
                      <a:pt x="1565" y="3493"/>
                    </a:cubicBezTo>
                    <a:cubicBezTo>
                      <a:pt x="2835" y="3493"/>
                      <a:pt x="4122" y="2685"/>
                      <a:pt x="4554" y="1458"/>
                    </a:cubicBezTo>
                    <a:lnTo>
                      <a:pt x="4820" y="305"/>
                    </a:lnTo>
                    <a:cubicBezTo>
                      <a:pt x="4403" y="96"/>
                      <a:pt x="3949" y="1"/>
                      <a:pt x="34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1" name="Google Shape;4257;p91"/>
              <p:cNvSpPr/>
              <p:nvPr/>
            </p:nvSpPr>
            <p:spPr>
              <a:xfrm>
                <a:off x="3940850" y="2478950"/>
                <a:ext cx="67300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5005" extrusionOk="0">
                    <a:moveTo>
                      <a:pt x="1627" y="1"/>
                    </a:moveTo>
                    <a:lnTo>
                      <a:pt x="1449" y="238"/>
                    </a:lnTo>
                    <a:cubicBezTo>
                      <a:pt x="296" y="1391"/>
                      <a:pt x="0" y="3313"/>
                      <a:pt x="740" y="4733"/>
                    </a:cubicBezTo>
                    <a:cubicBezTo>
                      <a:pt x="799" y="4851"/>
                      <a:pt x="887" y="4999"/>
                      <a:pt x="1035" y="4999"/>
                    </a:cubicBezTo>
                    <a:cubicBezTo>
                      <a:pt x="1051" y="5003"/>
                      <a:pt x="1067" y="5004"/>
                      <a:pt x="1083" y="5004"/>
                    </a:cubicBezTo>
                    <a:cubicBezTo>
                      <a:pt x="1184" y="5004"/>
                      <a:pt x="1280" y="4928"/>
                      <a:pt x="1331" y="4851"/>
                    </a:cubicBezTo>
                    <a:cubicBezTo>
                      <a:pt x="2544" y="3609"/>
                      <a:pt x="2691" y="1420"/>
                      <a:pt x="1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2" name="Google Shape;4258;p91"/>
              <p:cNvSpPr/>
              <p:nvPr/>
            </p:nvSpPr>
            <p:spPr>
              <a:xfrm>
                <a:off x="3829200" y="2425725"/>
                <a:ext cx="105025" cy="117575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703" extrusionOk="0">
                    <a:moveTo>
                      <a:pt x="3727" y="1"/>
                    </a:moveTo>
                    <a:lnTo>
                      <a:pt x="3727" y="1"/>
                    </a:lnTo>
                    <a:cubicBezTo>
                      <a:pt x="1598" y="208"/>
                      <a:pt x="1" y="2633"/>
                      <a:pt x="592" y="4703"/>
                    </a:cubicBezTo>
                    <a:lnTo>
                      <a:pt x="858" y="4466"/>
                    </a:lnTo>
                    <a:cubicBezTo>
                      <a:pt x="2810" y="4111"/>
                      <a:pt x="4200" y="1923"/>
                      <a:pt x="3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3" name="Google Shape;4259;p91"/>
              <p:cNvSpPr/>
              <p:nvPr/>
            </p:nvSpPr>
            <p:spPr>
              <a:xfrm>
                <a:off x="3845475" y="2588075"/>
                <a:ext cx="9392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2782" extrusionOk="0">
                    <a:moveTo>
                      <a:pt x="2462" y="0"/>
                    </a:moveTo>
                    <a:cubicBezTo>
                      <a:pt x="2100" y="0"/>
                      <a:pt x="1742" y="57"/>
                      <a:pt x="1390" y="220"/>
                    </a:cubicBezTo>
                    <a:cubicBezTo>
                      <a:pt x="651" y="545"/>
                      <a:pt x="0" y="1639"/>
                      <a:pt x="414" y="2319"/>
                    </a:cubicBezTo>
                    <a:cubicBezTo>
                      <a:pt x="604" y="2640"/>
                      <a:pt x="931" y="2781"/>
                      <a:pt x="1288" y="2781"/>
                    </a:cubicBezTo>
                    <a:cubicBezTo>
                      <a:pt x="1654" y="2781"/>
                      <a:pt x="2052" y="2633"/>
                      <a:pt x="2366" y="2378"/>
                    </a:cubicBezTo>
                    <a:cubicBezTo>
                      <a:pt x="3017" y="1817"/>
                      <a:pt x="3342" y="1048"/>
                      <a:pt x="3638" y="279"/>
                    </a:cubicBezTo>
                    <a:lnTo>
                      <a:pt x="3756" y="161"/>
                    </a:lnTo>
                    <a:cubicBezTo>
                      <a:pt x="3323" y="80"/>
                      <a:pt x="2890" y="0"/>
                      <a:pt x="24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4" name="Google Shape;4260;p91"/>
              <p:cNvSpPr/>
              <p:nvPr/>
            </p:nvSpPr>
            <p:spPr>
              <a:xfrm>
                <a:off x="3756025" y="2489300"/>
                <a:ext cx="83550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3342" h="5100" extrusionOk="0">
                    <a:moveTo>
                      <a:pt x="0" y="1"/>
                    </a:moveTo>
                    <a:cubicBezTo>
                      <a:pt x="89" y="1154"/>
                      <a:pt x="148" y="2337"/>
                      <a:pt x="621" y="3372"/>
                    </a:cubicBezTo>
                    <a:cubicBezTo>
                      <a:pt x="1118" y="4339"/>
                      <a:pt x="2080" y="5099"/>
                      <a:pt x="3120" y="5099"/>
                    </a:cubicBezTo>
                    <a:cubicBezTo>
                      <a:pt x="3194" y="5099"/>
                      <a:pt x="3268" y="5095"/>
                      <a:pt x="3342" y="5087"/>
                    </a:cubicBezTo>
                    <a:lnTo>
                      <a:pt x="3283" y="3431"/>
                    </a:lnTo>
                    <a:cubicBezTo>
                      <a:pt x="3046" y="1775"/>
                      <a:pt x="1656" y="32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5" name="Google Shape;4261;p91"/>
              <p:cNvSpPr/>
              <p:nvPr/>
            </p:nvSpPr>
            <p:spPr>
              <a:xfrm>
                <a:off x="3946750" y="2691600"/>
                <a:ext cx="134600" cy="56025"/>
              </a:xfrm>
              <a:custGeom>
                <a:avLst/>
                <a:gdLst/>
                <a:ahLst/>
                <a:cxnLst/>
                <a:rect l="l" t="t" r="r" b="b"/>
                <a:pathLst>
                  <a:path w="5384" h="2241" extrusionOk="0">
                    <a:moveTo>
                      <a:pt x="3515" y="0"/>
                    </a:moveTo>
                    <a:cubicBezTo>
                      <a:pt x="2225" y="0"/>
                      <a:pt x="1037" y="477"/>
                      <a:pt x="115" y="1507"/>
                    </a:cubicBezTo>
                    <a:lnTo>
                      <a:pt x="115" y="1507"/>
                    </a:lnTo>
                    <a:cubicBezTo>
                      <a:pt x="76" y="1473"/>
                      <a:pt x="38" y="1438"/>
                      <a:pt x="1" y="1402"/>
                    </a:cubicBezTo>
                    <a:lnTo>
                      <a:pt x="1" y="1638"/>
                    </a:lnTo>
                    <a:cubicBezTo>
                      <a:pt x="38" y="1594"/>
                      <a:pt x="76" y="1550"/>
                      <a:pt x="115" y="1507"/>
                    </a:cubicBezTo>
                    <a:lnTo>
                      <a:pt x="115" y="1507"/>
                    </a:lnTo>
                    <a:cubicBezTo>
                      <a:pt x="687" y="2008"/>
                      <a:pt x="1440" y="2241"/>
                      <a:pt x="2203" y="2241"/>
                    </a:cubicBezTo>
                    <a:cubicBezTo>
                      <a:pt x="3530" y="2241"/>
                      <a:pt x="4888" y="1535"/>
                      <a:pt x="5383" y="308"/>
                    </a:cubicBezTo>
                    <a:cubicBezTo>
                      <a:pt x="4749" y="105"/>
                      <a:pt x="4121" y="0"/>
                      <a:pt x="3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6" name="Google Shape;4262;p91"/>
              <p:cNvSpPr/>
              <p:nvPr/>
            </p:nvSpPr>
            <p:spPr>
              <a:xfrm>
                <a:off x="3745200" y="2423575"/>
                <a:ext cx="33927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571" h="21981" extrusionOk="0">
                    <a:moveTo>
                      <a:pt x="13333" y="0"/>
                    </a:moveTo>
                    <a:cubicBezTo>
                      <a:pt x="13258" y="0"/>
                      <a:pt x="13184" y="36"/>
                      <a:pt x="13149" y="116"/>
                    </a:cubicBezTo>
                    <a:cubicBezTo>
                      <a:pt x="12233" y="3606"/>
                      <a:pt x="10606" y="6918"/>
                      <a:pt x="8418" y="9757"/>
                    </a:cubicBezTo>
                    <a:cubicBezTo>
                      <a:pt x="6466" y="12330"/>
                      <a:pt x="3952" y="14429"/>
                      <a:pt x="2060" y="17061"/>
                    </a:cubicBezTo>
                    <a:cubicBezTo>
                      <a:pt x="1054" y="18451"/>
                      <a:pt x="285" y="20019"/>
                      <a:pt x="19" y="21734"/>
                    </a:cubicBezTo>
                    <a:cubicBezTo>
                      <a:pt x="1" y="21880"/>
                      <a:pt x="129" y="21981"/>
                      <a:pt x="244" y="21981"/>
                    </a:cubicBezTo>
                    <a:cubicBezTo>
                      <a:pt x="315" y="21981"/>
                      <a:pt x="381" y="21942"/>
                      <a:pt x="404" y="21852"/>
                    </a:cubicBezTo>
                    <a:cubicBezTo>
                      <a:pt x="877" y="18629"/>
                      <a:pt x="3124" y="16174"/>
                      <a:pt x="5283" y="13867"/>
                    </a:cubicBezTo>
                    <a:cubicBezTo>
                      <a:pt x="6377" y="12685"/>
                      <a:pt x="7501" y="11531"/>
                      <a:pt x="8477" y="10289"/>
                    </a:cubicBezTo>
                    <a:cubicBezTo>
                      <a:pt x="9601" y="8870"/>
                      <a:pt x="10577" y="7391"/>
                      <a:pt x="11375" y="5824"/>
                    </a:cubicBezTo>
                    <a:cubicBezTo>
                      <a:pt x="12292" y="4049"/>
                      <a:pt x="13001" y="2157"/>
                      <a:pt x="13534" y="235"/>
                    </a:cubicBezTo>
                    <a:cubicBezTo>
                      <a:pt x="13570" y="90"/>
                      <a:pt x="13451" y="0"/>
                      <a:pt x="133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7" name="Google Shape;4263;p91"/>
              <p:cNvSpPr/>
              <p:nvPr/>
            </p:nvSpPr>
            <p:spPr>
              <a:xfrm>
                <a:off x="4014775" y="2524450"/>
                <a:ext cx="86950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2279" extrusionOk="0">
                    <a:moveTo>
                      <a:pt x="3192" y="1"/>
                    </a:moveTo>
                    <a:cubicBezTo>
                      <a:pt x="3153" y="1"/>
                      <a:pt x="3113" y="14"/>
                      <a:pt x="3076" y="44"/>
                    </a:cubicBezTo>
                    <a:cubicBezTo>
                      <a:pt x="2189" y="813"/>
                      <a:pt x="1183" y="1493"/>
                      <a:pt x="119" y="1937"/>
                    </a:cubicBezTo>
                    <a:cubicBezTo>
                      <a:pt x="1" y="1966"/>
                      <a:pt x="1" y="2114"/>
                      <a:pt x="30" y="2173"/>
                    </a:cubicBezTo>
                    <a:cubicBezTo>
                      <a:pt x="89" y="2252"/>
                      <a:pt x="162" y="2278"/>
                      <a:pt x="221" y="2278"/>
                    </a:cubicBezTo>
                    <a:cubicBezTo>
                      <a:pt x="250" y="2278"/>
                      <a:pt x="277" y="2272"/>
                      <a:pt x="296" y="2262"/>
                    </a:cubicBezTo>
                    <a:cubicBezTo>
                      <a:pt x="1390" y="1789"/>
                      <a:pt x="2455" y="1109"/>
                      <a:pt x="3313" y="310"/>
                    </a:cubicBezTo>
                    <a:cubicBezTo>
                      <a:pt x="3477" y="193"/>
                      <a:pt x="3343" y="1"/>
                      <a:pt x="3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8" name="Google Shape;4264;p91"/>
              <p:cNvSpPr/>
              <p:nvPr/>
            </p:nvSpPr>
            <p:spPr>
              <a:xfrm>
                <a:off x="3957850" y="2546150"/>
                <a:ext cx="2745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640" extrusionOk="0">
                    <a:moveTo>
                      <a:pt x="848" y="0"/>
                    </a:moveTo>
                    <a:cubicBezTo>
                      <a:pt x="788" y="0"/>
                      <a:pt x="727" y="28"/>
                      <a:pt x="681" y="93"/>
                    </a:cubicBezTo>
                    <a:cubicBezTo>
                      <a:pt x="0" y="1128"/>
                      <a:pt x="0" y="2577"/>
                      <a:pt x="681" y="3553"/>
                    </a:cubicBezTo>
                    <a:cubicBezTo>
                      <a:pt x="725" y="3614"/>
                      <a:pt x="782" y="3639"/>
                      <a:pt x="838" y="3639"/>
                    </a:cubicBezTo>
                    <a:cubicBezTo>
                      <a:pt x="970" y="3639"/>
                      <a:pt x="1098" y="3500"/>
                      <a:pt x="1036" y="3375"/>
                    </a:cubicBezTo>
                    <a:cubicBezTo>
                      <a:pt x="355" y="2459"/>
                      <a:pt x="355" y="1187"/>
                      <a:pt x="1036" y="270"/>
                    </a:cubicBezTo>
                    <a:cubicBezTo>
                      <a:pt x="1096" y="128"/>
                      <a:pt x="977" y="0"/>
                      <a:pt x="8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9" name="Google Shape;4265;p91"/>
              <p:cNvSpPr/>
              <p:nvPr/>
            </p:nvSpPr>
            <p:spPr>
              <a:xfrm>
                <a:off x="3811375" y="2470100"/>
                <a:ext cx="73925" cy="3633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4534" extrusionOk="0">
                    <a:moveTo>
                      <a:pt x="2693" y="1"/>
                    </a:moveTo>
                    <a:cubicBezTo>
                      <a:pt x="2652" y="1"/>
                      <a:pt x="2611" y="18"/>
                      <a:pt x="2577" y="59"/>
                    </a:cubicBezTo>
                    <a:cubicBezTo>
                      <a:pt x="1335" y="1597"/>
                      <a:pt x="891" y="3460"/>
                      <a:pt x="862" y="5382"/>
                    </a:cubicBezTo>
                    <a:cubicBezTo>
                      <a:pt x="803" y="7364"/>
                      <a:pt x="1098" y="9286"/>
                      <a:pt x="1010" y="11238"/>
                    </a:cubicBezTo>
                    <a:cubicBezTo>
                      <a:pt x="921" y="12302"/>
                      <a:pt x="655" y="13337"/>
                      <a:pt x="63" y="14254"/>
                    </a:cubicBezTo>
                    <a:cubicBezTo>
                      <a:pt x="0" y="14401"/>
                      <a:pt x="132" y="14534"/>
                      <a:pt x="266" y="14534"/>
                    </a:cubicBezTo>
                    <a:cubicBezTo>
                      <a:pt x="321" y="14534"/>
                      <a:pt x="376" y="14512"/>
                      <a:pt x="418" y="14461"/>
                    </a:cubicBezTo>
                    <a:cubicBezTo>
                      <a:pt x="1394" y="12864"/>
                      <a:pt x="1453" y="11119"/>
                      <a:pt x="1335" y="9315"/>
                    </a:cubicBezTo>
                    <a:cubicBezTo>
                      <a:pt x="1217" y="7393"/>
                      <a:pt x="1039" y="5382"/>
                      <a:pt x="1394" y="3460"/>
                    </a:cubicBezTo>
                    <a:cubicBezTo>
                      <a:pt x="1631" y="2336"/>
                      <a:pt x="2104" y="1242"/>
                      <a:pt x="2843" y="325"/>
                    </a:cubicBezTo>
                    <a:cubicBezTo>
                      <a:pt x="2957" y="189"/>
                      <a:pt x="2826" y="1"/>
                      <a:pt x="2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0" name="Google Shape;4266;p91"/>
              <p:cNvSpPr/>
              <p:nvPr/>
            </p:nvSpPr>
            <p:spPr>
              <a:xfrm>
                <a:off x="3836600" y="2619250"/>
                <a:ext cx="52525" cy="462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1849" extrusionOk="0">
                    <a:moveTo>
                      <a:pt x="1897" y="0"/>
                    </a:moveTo>
                    <a:cubicBezTo>
                      <a:pt x="1849" y="0"/>
                      <a:pt x="1805" y="22"/>
                      <a:pt x="1775" y="67"/>
                    </a:cubicBezTo>
                    <a:cubicBezTo>
                      <a:pt x="1213" y="540"/>
                      <a:pt x="622" y="1043"/>
                      <a:pt x="60" y="1545"/>
                    </a:cubicBezTo>
                    <a:cubicBezTo>
                      <a:pt x="1" y="1605"/>
                      <a:pt x="1" y="1723"/>
                      <a:pt x="60" y="1782"/>
                    </a:cubicBezTo>
                    <a:cubicBezTo>
                      <a:pt x="104" y="1826"/>
                      <a:pt x="156" y="1849"/>
                      <a:pt x="204" y="1849"/>
                    </a:cubicBezTo>
                    <a:cubicBezTo>
                      <a:pt x="252" y="1849"/>
                      <a:pt x="296" y="1826"/>
                      <a:pt x="326" y="1782"/>
                    </a:cubicBezTo>
                    <a:cubicBezTo>
                      <a:pt x="888" y="1309"/>
                      <a:pt x="1479" y="806"/>
                      <a:pt x="2041" y="303"/>
                    </a:cubicBezTo>
                    <a:cubicBezTo>
                      <a:pt x="2100" y="244"/>
                      <a:pt x="2100" y="126"/>
                      <a:pt x="2041" y="67"/>
                    </a:cubicBezTo>
                    <a:cubicBezTo>
                      <a:pt x="1997" y="22"/>
                      <a:pt x="1945" y="0"/>
                      <a:pt x="18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1" name="Google Shape;4267;p91"/>
              <p:cNvSpPr/>
              <p:nvPr/>
            </p:nvSpPr>
            <p:spPr>
              <a:xfrm>
                <a:off x="3912275" y="2711650"/>
                <a:ext cx="11605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4642" h="867" extrusionOk="0">
                    <a:moveTo>
                      <a:pt x="4310" y="1"/>
                    </a:moveTo>
                    <a:cubicBezTo>
                      <a:pt x="4290" y="1"/>
                      <a:pt x="4270" y="3"/>
                      <a:pt x="4248" y="8"/>
                    </a:cubicBezTo>
                    <a:cubicBezTo>
                      <a:pt x="3541" y="336"/>
                      <a:pt x="2754" y="503"/>
                      <a:pt x="1968" y="503"/>
                    </a:cubicBezTo>
                    <a:cubicBezTo>
                      <a:pt x="1406" y="503"/>
                      <a:pt x="845" y="417"/>
                      <a:pt x="315" y="245"/>
                    </a:cubicBezTo>
                    <a:cubicBezTo>
                      <a:pt x="305" y="244"/>
                      <a:pt x="295" y="243"/>
                      <a:pt x="285" y="243"/>
                    </a:cubicBezTo>
                    <a:cubicBezTo>
                      <a:pt x="72" y="243"/>
                      <a:pt x="0" y="543"/>
                      <a:pt x="227" y="600"/>
                    </a:cubicBezTo>
                    <a:cubicBezTo>
                      <a:pt x="806" y="776"/>
                      <a:pt x="1424" y="867"/>
                      <a:pt x="2040" y="867"/>
                    </a:cubicBezTo>
                    <a:cubicBezTo>
                      <a:pt x="2869" y="867"/>
                      <a:pt x="3696" y="703"/>
                      <a:pt x="4426" y="363"/>
                    </a:cubicBezTo>
                    <a:cubicBezTo>
                      <a:pt x="4641" y="255"/>
                      <a:pt x="4513" y="1"/>
                      <a:pt x="43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2" name="Google Shape;4268;p91"/>
              <p:cNvSpPr/>
              <p:nvPr/>
            </p:nvSpPr>
            <p:spPr>
              <a:xfrm>
                <a:off x="3387100" y="2591050"/>
                <a:ext cx="501275" cy="356875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3" name="Google Shape;4269;p91"/>
              <p:cNvSpPr/>
              <p:nvPr/>
            </p:nvSpPr>
            <p:spPr>
              <a:xfrm>
                <a:off x="3455850" y="2629025"/>
                <a:ext cx="160475" cy="26942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4" name="Google Shape;4270;p91"/>
              <p:cNvSpPr/>
              <p:nvPr/>
            </p:nvSpPr>
            <p:spPr>
              <a:xfrm>
                <a:off x="3608700" y="2624400"/>
                <a:ext cx="40875" cy="28720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5" name="Google Shape;4271;p91"/>
              <p:cNvSpPr/>
              <p:nvPr/>
            </p:nvSpPr>
            <p:spPr>
              <a:xfrm>
                <a:off x="3620750" y="2624325"/>
                <a:ext cx="162650" cy="309525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6" name="Google Shape;4272;p91"/>
              <p:cNvSpPr/>
              <p:nvPr/>
            </p:nvSpPr>
            <p:spPr>
              <a:xfrm>
                <a:off x="3627400" y="2616025"/>
                <a:ext cx="219575" cy="24390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7" name="Google Shape;4273;p91"/>
              <p:cNvSpPr/>
              <p:nvPr/>
            </p:nvSpPr>
            <p:spPr>
              <a:xfrm>
                <a:off x="3560100" y="2527025"/>
                <a:ext cx="70250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8" name="Google Shape;4274;p91"/>
              <p:cNvSpPr/>
              <p:nvPr/>
            </p:nvSpPr>
            <p:spPr>
              <a:xfrm>
                <a:off x="3611150" y="2534900"/>
                <a:ext cx="143900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9" name="Google Shape;4275;p91"/>
              <p:cNvSpPr/>
              <p:nvPr/>
            </p:nvSpPr>
            <p:spPr>
              <a:xfrm>
                <a:off x="3368625" y="2813875"/>
                <a:ext cx="876100" cy="505700"/>
              </a:xfrm>
              <a:custGeom>
                <a:avLst/>
                <a:gdLst/>
                <a:ahLst/>
                <a:cxnLst/>
                <a:rect l="l" t="t" r="r" b="b"/>
                <a:pathLst>
                  <a:path w="35044" h="20228" extrusionOk="0">
                    <a:moveTo>
                      <a:pt x="0" y="0"/>
                    </a:moveTo>
                    <a:lnTo>
                      <a:pt x="0" y="20228"/>
                    </a:lnTo>
                    <a:lnTo>
                      <a:pt x="35044" y="20228"/>
                    </a:lnTo>
                    <a:lnTo>
                      <a:pt x="350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0" name="Google Shape;4276;p91"/>
              <p:cNvSpPr/>
              <p:nvPr/>
            </p:nvSpPr>
            <p:spPr>
              <a:xfrm>
                <a:off x="3307250" y="2770250"/>
                <a:ext cx="9958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39835" h="5294" extrusionOk="0">
                    <a:moveTo>
                      <a:pt x="1" y="0"/>
                    </a:moveTo>
                    <a:lnTo>
                      <a:pt x="1" y="5294"/>
                    </a:lnTo>
                    <a:lnTo>
                      <a:pt x="39835" y="5294"/>
                    </a:lnTo>
                    <a:lnTo>
                      <a:pt x="398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1" name="Google Shape;4277;p91"/>
              <p:cNvSpPr/>
              <p:nvPr/>
            </p:nvSpPr>
            <p:spPr>
              <a:xfrm>
                <a:off x="3307250" y="2924025"/>
                <a:ext cx="995875" cy="131625"/>
              </a:xfrm>
              <a:custGeom>
                <a:avLst/>
                <a:gdLst/>
                <a:ahLst/>
                <a:cxnLst/>
                <a:rect l="l" t="t" r="r" b="b"/>
                <a:pathLst>
                  <a:path w="39835" h="5265" extrusionOk="0">
                    <a:moveTo>
                      <a:pt x="1" y="1"/>
                    </a:moveTo>
                    <a:lnTo>
                      <a:pt x="1" y="5264"/>
                    </a:lnTo>
                    <a:lnTo>
                      <a:pt x="39835" y="5264"/>
                    </a:lnTo>
                    <a:lnTo>
                      <a:pt x="398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2" name="Google Shape;4278;p91"/>
              <p:cNvSpPr/>
              <p:nvPr/>
            </p:nvSpPr>
            <p:spPr>
              <a:xfrm>
                <a:off x="3299125" y="3077800"/>
                <a:ext cx="996625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39865" h="5295" extrusionOk="0">
                    <a:moveTo>
                      <a:pt x="0" y="1"/>
                    </a:moveTo>
                    <a:lnTo>
                      <a:pt x="0" y="5294"/>
                    </a:lnTo>
                    <a:lnTo>
                      <a:pt x="39864" y="5294"/>
                    </a:lnTo>
                    <a:lnTo>
                      <a:pt x="398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3" name="Google Shape;4279;p91"/>
              <p:cNvSpPr/>
              <p:nvPr/>
            </p:nvSpPr>
            <p:spPr>
              <a:xfrm>
                <a:off x="3299125" y="3231575"/>
                <a:ext cx="996625" cy="131625"/>
              </a:xfrm>
              <a:custGeom>
                <a:avLst/>
                <a:gdLst/>
                <a:ahLst/>
                <a:cxnLst/>
                <a:rect l="l" t="t" r="r" b="b"/>
                <a:pathLst>
                  <a:path w="39865" h="5265" extrusionOk="0">
                    <a:moveTo>
                      <a:pt x="0" y="1"/>
                    </a:moveTo>
                    <a:lnTo>
                      <a:pt x="0" y="5265"/>
                    </a:lnTo>
                    <a:lnTo>
                      <a:pt x="39864" y="5265"/>
                    </a:lnTo>
                    <a:lnTo>
                      <a:pt x="398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4" name="Google Shape;4280;p91"/>
              <p:cNvSpPr/>
              <p:nvPr/>
            </p:nvSpPr>
            <p:spPr>
              <a:xfrm>
                <a:off x="4192950" y="2821925"/>
                <a:ext cx="222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91" extrusionOk="0">
                    <a:moveTo>
                      <a:pt x="494" y="1"/>
                    </a:moveTo>
                    <a:cubicBezTo>
                      <a:pt x="478" y="1"/>
                      <a:pt x="461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20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2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5" name="Google Shape;4281;p91"/>
              <p:cNvSpPr/>
              <p:nvPr/>
            </p:nvSpPr>
            <p:spPr>
              <a:xfrm>
                <a:off x="4192950" y="2976525"/>
                <a:ext cx="222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8" extrusionOk="0">
                    <a:moveTo>
                      <a:pt x="444" y="0"/>
                    </a:moveTo>
                    <a:cubicBezTo>
                      <a:pt x="208" y="0"/>
                      <a:pt x="1" y="178"/>
                      <a:pt x="1" y="444"/>
                    </a:cubicBezTo>
                    <a:cubicBezTo>
                      <a:pt x="1" y="680"/>
                      <a:pt x="208" y="887"/>
                      <a:pt x="444" y="887"/>
                    </a:cubicBezTo>
                    <a:cubicBezTo>
                      <a:pt x="710" y="887"/>
                      <a:pt x="888" y="680"/>
                      <a:pt x="888" y="444"/>
                    </a:cubicBezTo>
                    <a:cubicBezTo>
                      <a:pt x="888" y="178"/>
                      <a:pt x="710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6" name="Google Shape;4282;p91"/>
              <p:cNvSpPr/>
              <p:nvPr/>
            </p:nvSpPr>
            <p:spPr>
              <a:xfrm>
                <a:off x="4192950" y="3132500"/>
                <a:ext cx="222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9" extrusionOk="0">
                    <a:moveTo>
                      <a:pt x="444" y="1"/>
                    </a:moveTo>
                    <a:cubicBezTo>
                      <a:pt x="237" y="1"/>
                      <a:pt x="1" y="178"/>
                      <a:pt x="1" y="445"/>
                    </a:cubicBezTo>
                    <a:cubicBezTo>
                      <a:pt x="1" y="652"/>
                      <a:pt x="208" y="888"/>
                      <a:pt x="444" y="888"/>
                    </a:cubicBezTo>
                    <a:cubicBezTo>
                      <a:pt x="681" y="888"/>
                      <a:pt x="888" y="711"/>
                      <a:pt x="888" y="445"/>
                    </a:cubicBezTo>
                    <a:cubicBezTo>
                      <a:pt x="888" y="238"/>
                      <a:pt x="710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7" name="Google Shape;4283;p91"/>
              <p:cNvSpPr/>
              <p:nvPr/>
            </p:nvSpPr>
            <p:spPr>
              <a:xfrm>
                <a:off x="4192950" y="3288500"/>
                <a:ext cx="2220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88" extrusionOk="0">
                    <a:moveTo>
                      <a:pt x="444" y="1"/>
                    </a:moveTo>
                    <a:cubicBezTo>
                      <a:pt x="237" y="1"/>
                      <a:pt x="1" y="208"/>
                      <a:pt x="1" y="444"/>
                    </a:cubicBezTo>
                    <a:cubicBezTo>
                      <a:pt x="1" y="681"/>
                      <a:pt x="208" y="888"/>
                      <a:pt x="444" y="888"/>
                    </a:cubicBezTo>
                    <a:cubicBezTo>
                      <a:pt x="681" y="888"/>
                      <a:pt x="888" y="710"/>
                      <a:pt x="888" y="444"/>
                    </a:cubicBezTo>
                    <a:cubicBezTo>
                      <a:pt x="888" y="237"/>
                      <a:pt x="710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8" name="Google Shape;4284;p91"/>
              <p:cNvSpPr/>
              <p:nvPr/>
            </p:nvSpPr>
            <p:spPr>
              <a:xfrm>
                <a:off x="3390050" y="2821925"/>
                <a:ext cx="222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91" extrusionOk="0">
                    <a:moveTo>
                      <a:pt x="494" y="1"/>
                    </a:moveTo>
                    <a:cubicBezTo>
                      <a:pt x="478" y="1"/>
                      <a:pt x="462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17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3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9" name="Google Shape;4285;p91"/>
              <p:cNvSpPr/>
              <p:nvPr/>
            </p:nvSpPr>
            <p:spPr>
              <a:xfrm>
                <a:off x="3390050" y="2976525"/>
                <a:ext cx="222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8" extrusionOk="0">
                    <a:moveTo>
                      <a:pt x="444" y="0"/>
                    </a:moveTo>
                    <a:cubicBezTo>
                      <a:pt x="237" y="0"/>
                      <a:pt x="1" y="178"/>
                      <a:pt x="1" y="444"/>
                    </a:cubicBezTo>
                    <a:cubicBezTo>
                      <a:pt x="1" y="651"/>
                      <a:pt x="178" y="887"/>
                      <a:pt x="444" y="887"/>
                    </a:cubicBezTo>
                    <a:cubicBezTo>
                      <a:pt x="681" y="887"/>
                      <a:pt x="888" y="710"/>
                      <a:pt x="888" y="444"/>
                    </a:cubicBezTo>
                    <a:cubicBezTo>
                      <a:pt x="888" y="178"/>
                      <a:pt x="711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0" name="Google Shape;4286;p91"/>
              <p:cNvSpPr/>
              <p:nvPr/>
            </p:nvSpPr>
            <p:spPr>
              <a:xfrm>
                <a:off x="3390050" y="3132500"/>
                <a:ext cx="222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9" extrusionOk="0">
                    <a:moveTo>
                      <a:pt x="444" y="1"/>
                    </a:moveTo>
                    <a:cubicBezTo>
                      <a:pt x="237" y="1"/>
                      <a:pt x="1" y="178"/>
                      <a:pt x="1" y="445"/>
                    </a:cubicBezTo>
                    <a:cubicBezTo>
                      <a:pt x="1" y="652"/>
                      <a:pt x="178" y="888"/>
                      <a:pt x="444" y="888"/>
                    </a:cubicBezTo>
                    <a:cubicBezTo>
                      <a:pt x="681" y="888"/>
                      <a:pt x="888" y="711"/>
                      <a:pt x="888" y="445"/>
                    </a:cubicBezTo>
                    <a:cubicBezTo>
                      <a:pt x="888" y="238"/>
                      <a:pt x="711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1" name="Google Shape;4287;p91"/>
              <p:cNvSpPr/>
              <p:nvPr/>
            </p:nvSpPr>
            <p:spPr>
              <a:xfrm>
                <a:off x="3390050" y="3288500"/>
                <a:ext cx="2222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88" extrusionOk="0">
                    <a:moveTo>
                      <a:pt x="444" y="1"/>
                    </a:moveTo>
                    <a:cubicBezTo>
                      <a:pt x="237" y="1"/>
                      <a:pt x="1" y="208"/>
                      <a:pt x="1" y="444"/>
                    </a:cubicBezTo>
                    <a:cubicBezTo>
                      <a:pt x="1" y="681"/>
                      <a:pt x="178" y="888"/>
                      <a:pt x="444" y="888"/>
                    </a:cubicBezTo>
                    <a:cubicBezTo>
                      <a:pt x="681" y="888"/>
                      <a:pt x="888" y="710"/>
                      <a:pt x="888" y="444"/>
                    </a:cubicBezTo>
                    <a:cubicBezTo>
                      <a:pt x="888" y="237"/>
                      <a:pt x="711" y="1"/>
                      <a:pt x="4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190" name="TextBox 2189"/>
          <p:cNvSpPr txBox="1"/>
          <p:nvPr/>
        </p:nvSpPr>
        <p:spPr>
          <a:xfrm>
            <a:off x="1785091" y="3655525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collect 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sp>
        <p:nvSpPr>
          <p:cNvPr id="2191" name="TextBox 2190"/>
          <p:cNvSpPr txBox="1"/>
          <p:nvPr/>
        </p:nvSpPr>
        <p:spPr>
          <a:xfrm>
            <a:off x="6387776" y="3660287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pick 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sp>
        <p:nvSpPr>
          <p:cNvPr id="2192" name="TextBox 2191"/>
          <p:cNvSpPr txBox="1"/>
          <p:nvPr/>
        </p:nvSpPr>
        <p:spPr>
          <a:xfrm>
            <a:off x="1800225" y="3649980"/>
            <a:ext cx="1562735" cy="583565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c</a:t>
            </a:r>
            <a:r>
              <a:rPr lang="en-US" sz="32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o</a:t>
            </a:r>
            <a:r>
              <a:rPr lang="en-US" sz="3200" dirty="0">
                <a:latin typeface="Patrick Hand" panose="00000500000000000000" pitchFamily="2" charset="0"/>
              </a:rPr>
              <a:t>llect 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sp>
        <p:nvSpPr>
          <p:cNvPr id="2193" name="TextBox 2192"/>
          <p:cNvSpPr txBox="1"/>
          <p:nvPr/>
        </p:nvSpPr>
        <p:spPr>
          <a:xfrm>
            <a:off x="6387775" y="3664789"/>
            <a:ext cx="875561" cy="584775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atrick Hand" panose="00000500000000000000" pitchFamily="2" charset="0"/>
              </a:rPr>
              <a:t>p</a:t>
            </a:r>
            <a:r>
              <a:rPr lang="en-US" sz="3200" b="1" u="sng" dirty="0">
                <a:solidFill>
                  <a:schemeClr val="accent4"/>
                </a:solidFill>
                <a:latin typeface="Patrick Hand" panose="00000500000000000000" pitchFamily="2" charset="0"/>
              </a:rPr>
              <a:t>i</a:t>
            </a:r>
            <a:r>
              <a:rPr lang="en-US" sz="3200" dirty="0">
                <a:latin typeface="Patrick Hand" panose="00000500000000000000" pitchFamily="2" charset="0"/>
              </a:rPr>
              <a:t>ck </a:t>
            </a:r>
            <a:endParaRPr lang="en-US" sz="3200" dirty="0">
              <a:latin typeface="Patrick Hand" panose="00000500000000000000" pitchFamily="2" charset="0"/>
            </a:endParaRPr>
          </a:p>
        </p:txBody>
      </p:sp>
      <p:sp>
        <p:nvSpPr>
          <p:cNvPr id="2194" name="Title 34"/>
          <p:cNvSpPr txBox="1"/>
          <p:nvPr/>
        </p:nvSpPr>
        <p:spPr>
          <a:xfrm>
            <a:off x="1310936" y="47208"/>
            <a:ext cx="6678300" cy="617228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schemeClr val="tx2">
                    <a:lumMod val="95000"/>
                  </a:schemeClr>
                </a:solidFill>
              </a:rPr>
              <a:t>What are the sounds?</a:t>
            </a:r>
            <a:endParaRPr lang="en-US" sz="3600" dirty="0">
              <a:ln>
                <a:solidFill>
                  <a:srgbClr val="FF0000"/>
                </a:solidFill>
              </a:ln>
              <a:solidFill>
                <a:schemeClr val="tx2">
                  <a:lumMod val="95000"/>
                </a:schemeClr>
              </a:solidFill>
            </a:endParaRPr>
          </a:p>
        </p:txBody>
      </p:sp>
      <p:sp>
        <p:nvSpPr>
          <p:cNvPr id="2197" name="TextBox 2196"/>
          <p:cNvSpPr txBox="1"/>
          <p:nvPr/>
        </p:nvSpPr>
        <p:spPr>
          <a:xfrm>
            <a:off x="6402954" y="4160507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/ɪ/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  <p:sp>
        <p:nvSpPr>
          <p:cNvPr id="2198" name="TextBox 2197"/>
          <p:cNvSpPr txBox="1"/>
          <p:nvPr/>
        </p:nvSpPr>
        <p:spPr>
          <a:xfrm>
            <a:off x="1804181" y="4100913"/>
            <a:ext cx="647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</a:rPr>
              <a:t>/ə/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0" grpId="0"/>
      <p:bldP spid="2191" grpId="0"/>
      <p:bldP spid="2192" grpId="0" bldLvl="0" animBg="1"/>
      <p:bldP spid="2193" grpId="0" bldLvl="0" animBg="1"/>
      <p:bldP spid="2194" grpId="0" bldLvl="0" animBg="1"/>
      <p:bldP spid="2197" grpId="0"/>
      <p:bldP spid="21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7"/>
          <p:cNvSpPr txBox="1">
            <a:spLocks noGrp="1"/>
          </p:cNvSpPr>
          <p:nvPr>
            <p:ph type="ctrTitle"/>
          </p:nvPr>
        </p:nvSpPr>
        <p:spPr>
          <a:xfrm>
            <a:off x="1029643" y="568063"/>
            <a:ext cx="7165268" cy="7976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accent1"/>
                </a:solidFill>
              </a:rPr>
              <a:t>How can you pronounce?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084" name="Google Shape;1084;p37"/>
          <p:cNvSpPr/>
          <p:nvPr/>
        </p:nvSpPr>
        <p:spPr>
          <a:xfrm rot="2700000">
            <a:off x="8039195" y="1045244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5" name="Google Shape;1085;p37"/>
          <p:cNvSpPr/>
          <p:nvPr/>
        </p:nvSpPr>
        <p:spPr>
          <a:xfrm>
            <a:off x="904843" y="1322880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6" name="Google Shape;1086;p37"/>
          <p:cNvSpPr/>
          <p:nvPr/>
        </p:nvSpPr>
        <p:spPr>
          <a:xfrm>
            <a:off x="1559500" y="41455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8" name="Google Shape;1088;p37"/>
          <p:cNvSpPr/>
          <p:nvPr/>
        </p:nvSpPr>
        <p:spPr>
          <a:xfrm>
            <a:off x="7951730" y="4066289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100" name="Picture 4" descr="How to declutter kids' toys - Donate and recycle children's toy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0" b="21726"/>
          <a:stretch>
            <a:fillRect/>
          </a:stretch>
        </p:blipFill>
        <p:spPr bwMode="auto">
          <a:xfrm>
            <a:off x="1256083" y="1447060"/>
            <a:ext cx="3291969" cy="213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5902887" y="3589236"/>
            <a:ext cx="162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rist</a:t>
            </a:r>
            <a:endParaRPr lang="en-US" sz="2800" b="1" kern="1200" dirty="0" smtClean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8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err="1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ʊə</a:t>
            </a:r>
            <a:r>
              <a:rPr lang="en-US" sz="28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rɪst</a:t>
            </a:r>
            <a:r>
              <a:rPr lang="en-US" sz="2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</a:t>
            </a:r>
            <a:endParaRPr lang="en-US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427831" y="3589236"/>
            <a:ext cx="94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  <a:endParaRPr lang="en-US" sz="2800" b="1" kern="1200" dirty="0" smtClean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2800" b="1" kern="1200" dirty="0">
                <a:solidFill>
                  <a:schemeClr val="tx2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schemeClr val="tx2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ɔɪ</a:t>
            </a:r>
            <a:r>
              <a:rPr lang="en-US" sz="2800" b="1" kern="1200" dirty="0">
                <a:solidFill>
                  <a:schemeClr val="tx2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endParaRPr lang="en-US" sz="2800" b="1" kern="1200" dirty="0">
              <a:solidFill>
                <a:schemeClr val="tx2">
                  <a:lumMod val="1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 descr="5 Helpful Tips to Market Your Tourist Desti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67" y="1447060"/>
            <a:ext cx="3213263" cy="214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1019" grpId="0"/>
      <p:bldP spid="10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0"/>
          <p:cNvSpPr txBox="1">
            <a:spLocks noGrp="1"/>
          </p:cNvSpPr>
          <p:nvPr>
            <p:ph type="subTitle" idx="1"/>
          </p:nvPr>
        </p:nvSpPr>
        <p:spPr>
          <a:xfrm>
            <a:off x="980440" y="2140585"/>
            <a:ext cx="7417435" cy="4311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Period 23/Lesson 1: Language</a:t>
            </a:r>
            <a:endParaRPr sz="3600" b="1" dirty="0"/>
          </a:p>
        </p:txBody>
      </p:sp>
      <p:sp>
        <p:nvSpPr>
          <p:cNvPr id="563" name="Google Shape;563;p40"/>
          <p:cNvSpPr txBox="1">
            <a:spLocks noGrp="1"/>
          </p:cNvSpPr>
          <p:nvPr>
            <p:ph type="ctrTitle"/>
          </p:nvPr>
        </p:nvSpPr>
        <p:spPr>
          <a:xfrm>
            <a:off x="2410460" y="1120140"/>
            <a:ext cx="5130165" cy="7899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1</a:t>
            </a:r>
            <a:endParaRPr dirty="0"/>
          </a:p>
        </p:txBody>
      </p:sp>
      <p:sp>
        <p:nvSpPr>
          <p:cNvPr id="2" name="Google Shape;562;p40"/>
          <p:cNvSpPr txBox="1">
            <a:spLocks noGrp="1"/>
          </p:cNvSpPr>
          <p:nvPr/>
        </p:nvSpPr>
        <p:spPr>
          <a:xfrm>
            <a:off x="1379855" y="139700"/>
            <a:ext cx="7018655" cy="7143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 panose="020B0606030504020204"/>
              <a:buNone/>
              <a:defRPr sz="16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 panose="020B0606030504020204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 panose="020B0606030504020204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 panose="020B0606030504020204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 panose="020B0606030504020204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 panose="020B0606030504020204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 panose="020B0606030504020204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 panose="020B0606030504020204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 panose="020B0606030504020204"/>
              <a:buNone/>
              <a:defRPr sz="2800" b="0" i="0" u="none" strike="noStrike" cap="none"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</a:rPr>
              <a:t>Tuesday, October 28</a:t>
            </a:r>
            <a:r>
              <a:rPr lang="en-US" sz="3600" b="1" baseline="30000" dirty="0">
                <a:solidFill>
                  <a:srgbClr val="FF0000"/>
                </a:solidFill>
              </a:rPr>
              <a:t>th </a:t>
            </a:r>
            <a:r>
              <a:rPr lang="en-US" sz="3600" b="1" dirty="0">
                <a:solidFill>
                  <a:srgbClr val="FF0000"/>
                </a:solidFill>
              </a:rPr>
              <a:t>2025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7"/>
          <p:cNvSpPr/>
          <p:nvPr/>
        </p:nvSpPr>
        <p:spPr>
          <a:xfrm>
            <a:off x="680575" y="1166300"/>
            <a:ext cx="4716600" cy="2989800"/>
          </a:xfrm>
          <a:prstGeom prst="foldedCorner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0" name="Google Shape;700;p47"/>
          <p:cNvSpPr/>
          <p:nvPr/>
        </p:nvSpPr>
        <p:spPr>
          <a:xfrm>
            <a:off x="5079692" y="25257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1" name="Google Shape;701;p47"/>
          <p:cNvSpPr/>
          <p:nvPr/>
        </p:nvSpPr>
        <p:spPr>
          <a:xfrm>
            <a:off x="230299" y="98741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2" name="Google Shape;702;p47"/>
          <p:cNvSpPr txBox="1">
            <a:spLocks noGrp="1"/>
          </p:cNvSpPr>
          <p:nvPr>
            <p:ph type="title"/>
          </p:nvPr>
        </p:nvSpPr>
        <p:spPr>
          <a:xfrm>
            <a:off x="680720" y="1268095"/>
            <a:ext cx="4899660" cy="8102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800" dirty="0"/>
              <a:t>I.</a:t>
            </a:r>
            <a:r>
              <a:rPr lang="en-GB" sz="4800" dirty="0"/>
              <a:t> </a:t>
            </a:r>
            <a:r>
              <a:rPr lang="en-US" sz="4800" dirty="0" err="1"/>
              <a:t>Pronuciation</a:t>
            </a:r>
            <a:endParaRPr sz="4800" dirty="0"/>
          </a:p>
        </p:txBody>
      </p:sp>
      <p:sp>
        <p:nvSpPr>
          <p:cNvPr id="703" name="Google Shape;703;p47"/>
          <p:cNvSpPr txBox="1">
            <a:spLocks noGrp="1"/>
          </p:cNvSpPr>
          <p:nvPr>
            <p:ph type="subTitle" idx="1"/>
          </p:nvPr>
        </p:nvSpPr>
        <p:spPr>
          <a:xfrm>
            <a:off x="781905" y="2252099"/>
            <a:ext cx="43590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review pairs of sounds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ʊ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 and /u:/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 and 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, and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ʊə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 and 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ɔɪ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>
                <a:latin typeface="Times New Roman" panose="02020603050405020304" charset="0"/>
                <a:cs typeface="Times New Roman" panose="02020603050405020304" charset="0"/>
              </a:rPr>
              <a:t>in Units 1 - 3</a:t>
            </a:r>
            <a:endParaRPr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2334" y="924337"/>
            <a:ext cx="7092315" cy="3784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A. g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 	B. c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 		C. f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 		D. c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A. J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 	B. r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 	C. tr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 	D. p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A. vill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 	B. buff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 	C. cott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 	D. short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A. ens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B. ins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C. pict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D. s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A. av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	B. d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ng 	C. ch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ce 	D. j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2334" y="192848"/>
            <a:ext cx="7159331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I. Circle the word whose underlined part is pronounced differently from the others. (Ex1/P38)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2334" y="924337"/>
            <a:ext cx="7092315" cy="3784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A. g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 	B. c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 		C. f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 		D. c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ɡʊd/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kuːl/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fʊt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             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kʊk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A. J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 	B. r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 	C. tr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 	D. p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dʒuːn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     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ruːd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       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ː</a:t>
            </a:r>
            <a:r>
              <a:rPr lang="el-G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pʊt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A. vill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 	B. buff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 	C. cott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 	D. short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/ˈ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vɪl.ɪdʒ/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/ˈ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bʌf.ə.ləʊ/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/ˈ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kɒt.ɪdʒ/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/ˈ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ʃɔ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ː.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tɪdʒ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A. ens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B. ins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C. pict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	D. s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ure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ɪnˈʃ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ʊə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ɪnˈʃ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ʊə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/ˈ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pɪk.tʃər/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/ˈ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ʊə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li/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A. av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	B. d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ng 	C. ch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ce 	D. j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əˈvɔɪd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       /ˈduː.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ɪŋ/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tʃɔɪs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           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dʒɔɪn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2334" y="192848"/>
            <a:ext cx="7159331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I. Circle the word whose underlined part is pronounced differently from the others.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(Ex1/P38)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787880" y="2404648"/>
            <a:ext cx="416592" cy="48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787880" y="930529"/>
            <a:ext cx="416592" cy="48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463768" y="1662049"/>
            <a:ext cx="416592" cy="48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634968" y="3121066"/>
            <a:ext cx="416592" cy="48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6;p27" descr="Red Circle Hand Drawn Chalk On: Hình minh họa có sẵn 591848420 |  Shutterstock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797024" y="3843442"/>
            <a:ext cx="416592" cy="485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Back to School Presentation by Slidesgo">
  <a:themeElements>
    <a:clrScheme name="Simple Light">
      <a:dk1>
        <a:srgbClr val="000000"/>
      </a:dk1>
      <a:lt1>
        <a:srgbClr val="FFFFFF"/>
      </a:lt1>
      <a:dk2>
        <a:srgbClr val="D6E8F0"/>
      </a:dk2>
      <a:lt2>
        <a:srgbClr val="FFFFFF"/>
      </a:lt2>
      <a:accent1>
        <a:srgbClr val="3C78D8"/>
      </a:accent1>
      <a:accent2>
        <a:srgbClr val="9CC34C"/>
      </a:accent2>
      <a:accent3>
        <a:srgbClr val="CC0000"/>
      </a:accent3>
      <a:accent4>
        <a:srgbClr val="E69138"/>
      </a:accent4>
      <a:accent5>
        <a:srgbClr val="F1C232"/>
      </a:accent5>
      <a:accent6>
        <a:srgbClr val="2A3A5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7370</Words>
  <Application>WPS Presentation</Application>
  <PresentationFormat>On-screen Show (16:9)</PresentationFormat>
  <Paragraphs>363</Paragraphs>
  <Slides>27</Slides>
  <Notes>22</Notes>
  <HiddenSlides>1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4" baseType="lpstr">
      <vt:lpstr>Arial</vt:lpstr>
      <vt:lpstr>SimSun</vt:lpstr>
      <vt:lpstr>Wingdings</vt:lpstr>
      <vt:lpstr>Arial</vt:lpstr>
      <vt:lpstr>Luckiest Guy</vt:lpstr>
      <vt:lpstr>Open Sans</vt:lpstr>
      <vt:lpstr>Patrick Hand</vt:lpstr>
      <vt:lpstr>Segoe Print</vt:lpstr>
      <vt:lpstr>Bebas Neue</vt:lpstr>
      <vt:lpstr>Lilita One</vt:lpstr>
      <vt:lpstr>Wide Latin</vt:lpstr>
      <vt:lpstr>Abril Fatface</vt:lpstr>
      <vt:lpstr>Bell MT</vt:lpstr>
      <vt:lpstr>Times New Roman</vt:lpstr>
      <vt:lpstr>Calibri</vt:lpstr>
      <vt:lpstr>Anaheim</vt:lpstr>
      <vt:lpstr>Patrick Hand</vt:lpstr>
      <vt:lpstr>Calibri</vt:lpstr>
      <vt:lpstr>Londrina Solid</vt:lpstr>
      <vt:lpstr>Microsoft YaHei</vt:lpstr>
      <vt:lpstr>Arial Unicode MS</vt:lpstr>
      <vt:lpstr>Arial Black</vt:lpstr>
      <vt:lpstr>Tahoma</vt:lpstr>
      <vt:lpstr>MV Boli</vt:lpstr>
      <vt:lpstr>Manrope</vt:lpstr>
      <vt:lpstr>Raleway Black</vt:lpstr>
      <vt:lpstr>Back to School Presentation by Slidesgo</vt:lpstr>
      <vt:lpstr>PowerPoint 演示文稿</vt:lpstr>
      <vt:lpstr>PowerPoint 演示文稿</vt:lpstr>
      <vt:lpstr>/fʊt/                     /fuːd/</vt:lpstr>
      <vt:lpstr>What are they doing?</vt:lpstr>
      <vt:lpstr>How can you pronounce?</vt:lpstr>
      <vt:lpstr>REVIEW 1</vt:lpstr>
      <vt:lpstr>I. Pronuciation</vt:lpstr>
      <vt:lpstr>PowerPoint 演示文稿</vt:lpstr>
      <vt:lpstr>PowerPoint 演示文稿</vt:lpstr>
      <vt:lpstr>LIKE OR DISLIKE? </vt:lpstr>
      <vt:lpstr>II. Vocabulary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III. GRAMMAR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Thank you do you have any question?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1</dc:title>
  <dc:creator/>
  <cp:lastModifiedBy>Thị Lư Nguyễn</cp:lastModifiedBy>
  <cp:revision>68</cp:revision>
  <dcterms:created xsi:type="dcterms:W3CDTF">2025-10-26T14:22:00Z</dcterms:created>
  <dcterms:modified xsi:type="dcterms:W3CDTF">2025-10-28T06:32:29Z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822A775B538E4DA1A8BFAB029B470188_13</vt:lpwstr>
  </property>
  <property fmtid="{D5CDD505-2E9C-101B-9397-08002B2CF9AE}" pid="3" name="KSOProductBuildVer">
    <vt:lpwstr>1033-12.2.0.23131</vt:lpwstr>
  </property>
</Properties>
</file>